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95" r:id="rId2"/>
    <p:sldId id="259" r:id="rId3"/>
    <p:sldId id="289" r:id="rId4"/>
    <p:sldId id="287" r:id="rId5"/>
    <p:sldId id="279" r:id="rId6"/>
    <p:sldId id="263" r:id="rId7"/>
    <p:sldId id="272" r:id="rId8"/>
    <p:sldId id="293" r:id="rId9"/>
    <p:sldId id="282" r:id="rId10"/>
    <p:sldId id="294" r:id="rId11"/>
    <p:sldId id="284" r:id="rId12"/>
    <p:sldId id="285" r:id="rId13"/>
    <p:sldId id="296" r:id="rId14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D9B"/>
    <a:srgbClr val="E1CD86"/>
    <a:srgbClr val="E6E6E6"/>
    <a:srgbClr val="CEB46D"/>
    <a:srgbClr val="C1A45F"/>
    <a:srgbClr val="6B25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-27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1FF33-E7CA-4796-B07D-86262AF8CBA1}" type="doc">
      <dgm:prSet loTypeId="urn:microsoft.com/office/officeart/2005/8/layout/vList4#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4F131DB2-AE1E-4A16-A13E-CC0DCE603A6E}" type="pres">
      <dgm:prSet presAssocID="{9A21FF33-E7CA-4796-B07D-86262AF8CB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C76066C-74CE-40F4-A704-DA2FB6D01898}" type="presOf" srcId="{9A21FF33-E7CA-4796-B07D-86262AF8CBA1}" destId="{4F131DB2-AE1E-4A16-A13E-CC0DCE603A6E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0E99C-C5A2-4839-8016-6881DC4C472D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2B82C864-7E3D-49E3-8987-C89708DAD6FC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pPr algn="ctr"/>
          <a:r>
            <a:rPr lang="ru-RU" dirty="0" smtClean="0">
              <a:latin typeface="Trebuchet MS" panose="020B0603020202020204" pitchFamily="34" charset="0"/>
            </a:rPr>
            <a:t>ПЕДАГОГИ</a:t>
          </a:r>
          <a:endParaRPr lang="ru-RU" dirty="0">
            <a:latin typeface="Trebuchet MS" panose="020B0603020202020204" pitchFamily="34" charset="0"/>
          </a:endParaRPr>
        </a:p>
      </dgm:t>
    </dgm:pt>
    <dgm:pt modelId="{763FAEB8-90D5-4CF6-A01D-AFC38766A758}" type="parTrans" cxnId="{7C341B08-E3E3-4207-A42C-29C2745C1D11}">
      <dgm:prSet/>
      <dgm:spPr/>
      <dgm:t>
        <a:bodyPr/>
        <a:lstStyle/>
        <a:p>
          <a:endParaRPr lang="ru-RU"/>
        </a:p>
      </dgm:t>
    </dgm:pt>
    <dgm:pt modelId="{7ED1CC83-CF99-4F54-B8F5-41B2A1773E42}" type="sibTrans" cxnId="{7C341B08-E3E3-4207-A42C-29C2745C1D11}">
      <dgm:prSet/>
      <dgm:spPr/>
      <dgm:t>
        <a:bodyPr/>
        <a:lstStyle/>
        <a:p>
          <a:endParaRPr lang="ru-RU"/>
        </a:p>
      </dgm:t>
    </dgm:pt>
    <dgm:pt modelId="{BEC8C934-6045-4E8B-B241-DD922D3DC2F7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pPr algn="ctr"/>
          <a:r>
            <a:rPr lang="ru-RU" dirty="0" smtClean="0">
              <a:latin typeface="Trebuchet MS" panose="020B0603020202020204" pitchFamily="34" charset="0"/>
            </a:rPr>
            <a:t>ПЕДАГОГИ</a:t>
          </a:r>
          <a:endParaRPr lang="ru-RU" dirty="0">
            <a:latin typeface="Trebuchet MS" panose="020B0603020202020204" pitchFamily="34" charset="0"/>
          </a:endParaRPr>
        </a:p>
      </dgm:t>
    </dgm:pt>
    <dgm:pt modelId="{000D4537-7D91-40B8-8BD6-041590596A87}" type="parTrans" cxnId="{19DBC328-0BDE-4AF7-88CC-B5D64675BAF7}">
      <dgm:prSet/>
      <dgm:spPr/>
      <dgm:t>
        <a:bodyPr/>
        <a:lstStyle/>
        <a:p>
          <a:endParaRPr lang="ru-RU"/>
        </a:p>
      </dgm:t>
    </dgm:pt>
    <dgm:pt modelId="{D47FCB24-6B63-4E6F-935C-96876C7877D0}" type="sibTrans" cxnId="{19DBC328-0BDE-4AF7-88CC-B5D64675BAF7}">
      <dgm:prSet/>
      <dgm:spPr/>
      <dgm:t>
        <a:bodyPr/>
        <a:lstStyle/>
        <a:p>
          <a:endParaRPr lang="ru-RU"/>
        </a:p>
      </dgm:t>
    </dgm:pt>
    <dgm:pt modelId="{7569CCFE-E3CA-4EE5-922E-E70754E786BE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r>
            <a:rPr lang="ru-RU" dirty="0" smtClean="0">
              <a:latin typeface="Trebuchet MS" panose="020B0603020202020204" pitchFamily="34" charset="0"/>
            </a:rPr>
            <a:t>ПОДРОСТКИ</a:t>
          </a:r>
          <a:endParaRPr lang="ru-RU" dirty="0">
            <a:latin typeface="Trebuchet MS" panose="020B0603020202020204" pitchFamily="34" charset="0"/>
          </a:endParaRPr>
        </a:p>
      </dgm:t>
    </dgm:pt>
    <dgm:pt modelId="{0CF42A34-B169-4745-BEF9-6359C8448E4C}" type="parTrans" cxnId="{228E3F5D-B87E-4E94-847D-1B8852134151}">
      <dgm:prSet/>
      <dgm:spPr/>
      <dgm:t>
        <a:bodyPr/>
        <a:lstStyle/>
        <a:p>
          <a:endParaRPr lang="ru-RU"/>
        </a:p>
      </dgm:t>
    </dgm:pt>
    <dgm:pt modelId="{D3D63F74-8129-43EF-B781-F72E9110CD99}" type="sibTrans" cxnId="{228E3F5D-B87E-4E94-847D-1B8852134151}">
      <dgm:prSet/>
      <dgm:spPr/>
      <dgm:t>
        <a:bodyPr/>
        <a:lstStyle/>
        <a:p>
          <a:endParaRPr lang="ru-RU"/>
        </a:p>
      </dgm:t>
    </dgm:pt>
    <dgm:pt modelId="{82BE60AC-3C77-4E35-AA26-46C3706C6814}">
      <dgm:prSet custT="1"/>
      <dgm:spPr>
        <a:solidFill>
          <a:schemeClr val="bg1">
            <a:alpha val="90000"/>
          </a:schemeClr>
        </a:solidFill>
        <a:ln>
          <a:solidFill>
            <a:srgbClr val="005D9B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5D9B"/>
              </a:solidFill>
              <a:latin typeface="Trebuchet MS" pitchFamily="34" charset="0"/>
            </a:rPr>
            <a:t>Формирование 4К компетенций в урочной деятельности</a:t>
          </a:r>
          <a:endParaRPr lang="ru-RU" sz="2000" b="1" dirty="0">
            <a:solidFill>
              <a:srgbClr val="005D9B"/>
            </a:solidFill>
            <a:latin typeface="Trebuchet MS" pitchFamily="34" charset="0"/>
          </a:endParaRPr>
        </a:p>
      </dgm:t>
    </dgm:pt>
    <dgm:pt modelId="{3F9B82E5-BA49-4BBD-8AA8-C5E60CB890E4}" type="parTrans" cxnId="{84EFEDA5-35E7-4EC9-80FF-ADAE4041B3E7}">
      <dgm:prSet/>
      <dgm:spPr/>
      <dgm:t>
        <a:bodyPr/>
        <a:lstStyle/>
        <a:p>
          <a:endParaRPr lang="ru-RU"/>
        </a:p>
      </dgm:t>
    </dgm:pt>
    <dgm:pt modelId="{86320BE5-BFAC-4A3D-83E4-37A90FAE2E4C}" type="sibTrans" cxnId="{84EFEDA5-35E7-4EC9-80FF-ADAE4041B3E7}">
      <dgm:prSet/>
      <dgm:spPr/>
      <dgm:t>
        <a:bodyPr/>
        <a:lstStyle/>
        <a:p>
          <a:endParaRPr lang="ru-RU"/>
        </a:p>
      </dgm:t>
    </dgm:pt>
    <dgm:pt modelId="{ED83F1FA-027B-4717-AC19-3EA5742C0D93}">
      <dgm:prSet custT="1"/>
      <dgm:spPr>
        <a:ln>
          <a:solidFill>
            <a:srgbClr val="005D9B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5D9B"/>
              </a:solidFill>
              <a:latin typeface="Trebuchet MS" pitchFamily="34" charset="0"/>
            </a:rPr>
            <a:t>Организация 4Д во внеурочной деятельности</a:t>
          </a:r>
          <a:endParaRPr lang="ru-RU" sz="2000" b="1" dirty="0">
            <a:solidFill>
              <a:srgbClr val="005D9B"/>
            </a:solidFill>
            <a:latin typeface="Trebuchet MS" pitchFamily="34" charset="0"/>
          </a:endParaRPr>
        </a:p>
      </dgm:t>
    </dgm:pt>
    <dgm:pt modelId="{5C1F5DB5-1631-41A8-901D-CF1C32458340}" type="parTrans" cxnId="{79376E69-0464-4330-B352-BCAFC480FCD7}">
      <dgm:prSet/>
      <dgm:spPr/>
      <dgm:t>
        <a:bodyPr/>
        <a:lstStyle/>
        <a:p>
          <a:endParaRPr lang="ru-RU"/>
        </a:p>
      </dgm:t>
    </dgm:pt>
    <dgm:pt modelId="{A3131234-A6EF-4E48-9852-9EC0D8502A77}" type="sibTrans" cxnId="{79376E69-0464-4330-B352-BCAFC480FCD7}">
      <dgm:prSet/>
      <dgm:spPr/>
      <dgm:t>
        <a:bodyPr/>
        <a:lstStyle/>
        <a:p>
          <a:endParaRPr lang="ru-RU"/>
        </a:p>
      </dgm:t>
    </dgm:pt>
    <dgm:pt modelId="{8EA9E499-D47A-4D48-A4A5-6ADDACC452FB}">
      <dgm:prSet custT="1"/>
      <dgm:spPr>
        <a:ln>
          <a:solidFill>
            <a:srgbClr val="005D9B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5D9B"/>
              </a:solidFill>
              <a:latin typeface="Trebuchet MS" pitchFamily="34" charset="0"/>
            </a:rPr>
            <a:t>Мои ценности</a:t>
          </a:r>
          <a:endParaRPr lang="ru-RU" sz="2000" b="1" dirty="0">
            <a:solidFill>
              <a:srgbClr val="005D9B"/>
            </a:solidFill>
            <a:latin typeface="Trebuchet MS" pitchFamily="34" charset="0"/>
          </a:endParaRPr>
        </a:p>
      </dgm:t>
    </dgm:pt>
    <dgm:pt modelId="{E38085BA-0191-4A1E-A4E9-CB4264E3B895}" type="parTrans" cxnId="{0EFF7292-6F0A-4E31-A404-986DA5B10DB6}">
      <dgm:prSet/>
      <dgm:spPr/>
      <dgm:t>
        <a:bodyPr/>
        <a:lstStyle/>
        <a:p>
          <a:endParaRPr lang="ru-RU"/>
        </a:p>
      </dgm:t>
    </dgm:pt>
    <dgm:pt modelId="{632F2353-DCFA-4298-8CD8-5E78E8338414}" type="sibTrans" cxnId="{0EFF7292-6F0A-4E31-A404-986DA5B10DB6}">
      <dgm:prSet/>
      <dgm:spPr/>
      <dgm:t>
        <a:bodyPr/>
        <a:lstStyle/>
        <a:p>
          <a:endParaRPr lang="ru-RU"/>
        </a:p>
      </dgm:t>
    </dgm:pt>
    <dgm:pt modelId="{6A8860F9-4770-4D25-8829-419C60A95194}" type="pres">
      <dgm:prSet presAssocID="{9DA0E99C-C5A2-4839-8016-6881DC4C472D}" presName="diagram" presStyleCnt="0">
        <dgm:presLayoutVars>
          <dgm:dir/>
          <dgm:animLvl val="lvl"/>
          <dgm:resizeHandles val="exact"/>
        </dgm:presLayoutVars>
      </dgm:prSet>
      <dgm:spPr/>
    </dgm:pt>
    <dgm:pt modelId="{DED73D2F-A974-4716-8FC9-D563C3A09D0B}" type="pres">
      <dgm:prSet presAssocID="{2B82C864-7E3D-49E3-8987-C89708DAD6FC}" presName="compNode" presStyleCnt="0"/>
      <dgm:spPr/>
    </dgm:pt>
    <dgm:pt modelId="{3E15D822-4149-4FE3-8C9C-6349BEBB3969}" type="pres">
      <dgm:prSet presAssocID="{2B82C864-7E3D-49E3-8987-C89708DAD6FC}" presName="childRect" presStyleLbl="bgAcc1" presStyleIdx="0" presStyleCnt="3" custLinFactNeighborY="-2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3A099-70C2-4151-9E83-29D4D1D05BBA}" type="pres">
      <dgm:prSet presAssocID="{2B82C864-7E3D-49E3-8987-C89708DAD6F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9F009-A020-4D67-B6E0-F45521A8AEB8}" type="pres">
      <dgm:prSet presAssocID="{2B82C864-7E3D-49E3-8987-C89708DAD6FC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56870AB1-2FD0-4CB8-BF02-84874EB2FC46}" type="pres">
      <dgm:prSet presAssocID="{2B82C864-7E3D-49E3-8987-C89708DAD6FC}" presName="adorn" presStyleLbl="fgAccFollowNode1" presStyleIdx="0" presStyleCnt="3" custLinFactNeighborX="-22990" custLinFactNeighborY="2604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31565BB-6855-4ED0-B562-CEF9E2FB1315}" type="pres">
      <dgm:prSet presAssocID="{7ED1CC83-CF99-4F54-B8F5-41B2A1773E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B0BE552-3436-47FF-ACEE-B2412269A098}" type="pres">
      <dgm:prSet presAssocID="{BEC8C934-6045-4E8B-B241-DD922D3DC2F7}" presName="compNode" presStyleCnt="0"/>
      <dgm:spPr/>
    </dgm:pt>
    <dgm:pt modelId="{26618D39-EF3F-47FC-9CDE-E1A68194CD12}" type="pres">
      <dgm:prSet presAssocID="{BEC8C934-6045-4E8B-B241-DD922D3DC2F7}" presName="childRect" presStyleLbl="bgAcc1" presStyleIdx="1" presStyleCnt="3" custLinFactNeighborX="-1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55E9D-22F3-4575-96E1-4EFB11D087DF}" type="pres">
      <dgm:prSet presAssocID="{BEC8C934-6045-4E8B-B241-DD922D3DC2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9904B-363F-4293-AB9E-F2613EE0810C}" type="pres">
      <dgm:prSet presAssocID="{BEC8C934-6045-4E8B-B241-DD922D3DC2F7}" presName="parentRect" presStyleLbl="alignNode1" presStyleIdx="1" presStyleCnt="3" custLinFactNeighborX="-10850"/>
      <dgm:spPr/>
      <dgm:t>
        <a:bodyPr/>
        <a:lstStyle/>
        <a:p>
          <a:endParaRPr lang="ru-RU"/>
        </a:p>
      </dgm:t>
    </dgm:pt>
    <dgm:pt modelId="{E46F43A6-8805-4A5C-8CB3-1B5F4A54DAF5}" type="pres">
      <dgm:prSet presAssocID="{BEC8C934-6045-4E8B-B241-DD922D3DC2F7}" presName="adorn" presStyleLbl="fgAccFollowNode1" presStyleIdx="1" presStyleCnt="3" custLinFactNeighborX="-53971" custLinFactNeighborY="2604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EA9C9AB6-765F-4832-B848-4FAFD6675C8E}" type="pres">
      <dgm:prSet presAssocID="{D47FCB24-6B63-4E6F-935C-96876C7877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283FED-3336-4E23-A07C-06748BEA30E6}" type="pres">
      <dgm:prSet presAssocID="{7569CCFE-E3CA-4EE5-922E-E70754E786BE}" presName="compNode" presStyleCnt="0"/>
      <dgm:spPr/>
    </dgm:pt>
    <dgm:pt modelId="{2CA3A3B3-3B85-48FE-8051-8E915A62B5E4}" type="pres">
      <dgm:prSet presAssocID="{7569CCFE-E3CA-4EE5-922E-E70754E786BE}" presName="childRect" presStyleLbl="bgAcc1" presStyleIdx="2" presStyleCnt="3" custLinFactNeighborX="-2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0E87A-AB70-49E6-ACDD-57B2A5547365}" type="pres">
      <dgm:prSet presAssocID="{7569CCFE-E3CA-4EE5-922E-E70754E786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BD428-F3EB-471E-A742-04CF2EBFCE1E}" type="pres">
      <dgm:prSet presAssocID="{7569CCFE-E3CA-4EE5-922E-E70754E786BE}" presName="parentRect" presStyleLbl="alignNode1" presStyleIdx="2" presStyleCnt="3" custLinFactNeighborX="-21347"/>
      <dgm:spPr/>
      <dgm:t>
        <a:bodyPr/>
        <a:lstStyle/>
        <a:p>
          <a:endParaRPr lang="ru-RU"/>
        </a:p>
      </dgm:t>
    </dgm:pt>
    <dgm:pt modelId="{6522A0FE-2EA9-46CA-B46E-408AC3F528FA}" type="pres">
      <dgm:prSet presAssocID="{7569CCFE-E3CA-4EE5-922E-E70754E786BE}" presName="adorn" presStyleLbl="fgAccFollowNode1" presStyleIdx="2" presStyleCnt="3" custLinFactNeighborX="-38018" custLinFactNeighborY="16881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7C341B08-E3E3-4207-A42C-29C2745C1D11}" srcId="{9DA0E99C-C5A2-4839-8016-6881DC4C472D}" destId="{2B82C864-7E3D-49E3-8987-C89708DAD6FC}" srcOrd="0" destOrd="0" parTransId="{763FAEB8-90D5-4CF6-A01D-AFC38766A758}" sibTransId="{7ED1CC83-CF99-4F54-B8F5-41B2A1773E42}"/>
    <dgm:cxn modelId="{EE61B043-B6A1-41AD-A528-DC67E08D8BD3}" type="presOf" srcId="{9DA0E99C-C5A2-4839-8016-6881DC4C472D}" destId="{6A8860F9-4770-4D25-8829-419C60A95194}" srcOrd="0" destOrd="0" presId="urn:microsoft.com/office/officeart/2005/8/layout/bList2#1"/>
    <dgm:cxn modelId="{5F4A9B47-87C8-4D4F-A52B-9361BFA3419B}" type="presOf" srcId="{8EA9E499-D47A-4D48-A4A5-6ADDACC452FB}" destId="{2CA3A3B3-3B85-48FE-8051-8E915A62B5E4}" srcOrd="0" destOrd="0" presId="urn:microsoft.com/office/officeart/2005/8/layout/bList2#1"/>
    <dgm:cxn modelId="{248FF72F-0D91-4087-AEA3-82CCBA4C9243}" type="presOf" srcId="{BEC8C934-6045-4E8B-B241-DD922D3DC2F7}" destId="{90C55E9D-22F3-4575-96E1-4EFB11D087DF}" srcOrd="0" destOrd="0" presId="urn:microsoft.com/office/officeart/2005/8/layout/bList2#1"/>
    <dgm:cxn modelId="{275ACD14-3A26-4712-A3ED-962F901D1BBA}" type="presOf" srcId="{2B82C864-7E3D-49E3-8987-C89708DAD6FC}" destId="{F469F009-A020-4D67-B6E0-F45521A8AEB8}" srcOrd="1" destOrd="0" presId="urn:microsoft.com/office/officeart/2005/8/layout/bList2#1"/>
    <dgm:cxn modelId="{228E3F5D-B87E-4E94-847D-1B8852134151}" srcId="{9DA0E99C-C5A2-4839-8016-6881DC4C472D}" destId="{7569CCFE-E3CA-4EE5-922E-E70754E786BE}" srcOrd="2" destOrd="0" parTransId="{0CF42A34-B169-4745-BEF9-6359C8448E4C}" sibTransId="{D3D63F74-8129-43EF-B781-F72E9110CD99}"/>
    <dgm:cxn modelId="{84EFEDA5-35E7-4EC9-80FF-ADAE4041B3E7}" srcId="{2B82C864-7E3D-49E3-8987-C89708DAD6FC}" destId="{82BE60AC-3C77-4E35-AA26-46C3706C6814}" srcOrd="0" destOrd="0" parTransId="{3F9B82E5-BA49-4BBD-8AA8-C5E60CB890E4}" sibTransId="{86320BE5-BFAC-4A3D-83E4-37A90FAE2E4C}"/>
    <dgm:cxn modelId="{19DBC328-0BDE-4AF7-88CC-B5D64675BAF7}" srcId="{9DA0E99C-C5A2-4839-8016-6881DC4C472D}" destId="{BEC8C934-6045-4E8B-B241-DD922D3DC2F7}" srcOrd="1" destOrd="0" parTransId="{000D4537-7D91-40B8-8BD6-041590596A87}" sibTransId="{D47FCB24-6B63-4E6F-935C-96876C7877D0}"/>
    <dgm:cxn modelId="{8276E69D-C345-4BA5-AA41-3D9954317B87}" type="presOf" srcId="{BEC8C934-6045-4E8B-B241-DD922D3DC2F7}" destId="{63F9904B-363F-4293-AB9E-F2613EE0810C}" srcOrd="1" destOrd="0" presId="urn:microsoft.com/office/officeart/2005/8/layout/bList2#1"/>
    <dgm:cxn modelId="{415E305B-C1B7-4353-8E91-3FD4CA7FD2BB}" type="presOf" srcId="{7ED1CC83-CF99-4F54-B8F5-41B2A1773E42}" destId="{D31565BB-6855-4ED0-B562-CEF9E2FB1315}" srcOrd="0" destOrd="0" presId="urn:microsoft.com/office/officeart/2005/8/layout/bList2#1"/>
    <dgm:cxn modelId="{5BFF12C5-DB39-4330-B9DB-8FECAD0693DD}" type="presOf" srcId="{7569CCFE-E3CA-4EE5-922E-E70754E786BE}" destId="{7960E87A-AB70-49E6-ACDD-57B2A5547365}" srcOrd="0" destOrd="0" presId="urn:microsoft.com/office/officeart/2005/8/layout/bList2#1"/>
    <dgm:cxn modelId="{9640B0D3-3AE3-42CF-93F9-90D31BBA9536}" type="presOf" srcId="{ED83F1FA-027B-4717-AC19-3EA5742C0D93}" destId="{26618D39-EF3F-47FC-9CDE-E1A68194CD12}" srcOrd="0" destOrd="0" presId="urn:microsoft.com/office/officeart/2005/8/layout/bList2#1"/>
    <dgm:cxn modelId="{79376E69-0464-4330-B352-BCAFC480FCD7}" srcId="{BEC8C934-6045-4E8B-B241-DD922D3DC2F7}" destId="{ED83F1FA-027B-4717-AC19-3EA5742C0D93}" srcOrd="0" destOrd="0" parTransId="{5C1F5DB5-1631-41A8-901D-CF1C32458340}" sibTransId="{A3131234-A6EF-4E48-9852-9EC0D8502A77}"/>
    <dgm:cxn modelId="{C9631C54-0566-46B2-B1D9-CAC474C84B8E}" type="presOf" srcId="{7569CCFE-E3CA-4EE5-922E-E70754E786BE}" destId="{2FABD428-F3EB-471E-A742-04CF2EBFCE1E}" srcOrd="1" destOrd="0" presId="urn:microsoft.com/office/officeart/2005/8/layout/bList2#1"/>
    <dgm:cxn modelId="{0EFF7292-6F0A-4E31-A404-986DA5B10DB6}" srcId="{7569CCFE-E3CA-4EE5-922E-E70754E786BE}" destId="{8EA9E499-D47A-4D48-A4A5-6ADDACC452FB}" srcOrd="0" destOrd="0" parTransId="{E38085BA-0191-4A1E-A4E9-CB4264E3B895}" sibTransId="{632F2353-DCFA-4298-8CD8-5E78E8338414}"/>
    <dgm:cxn modelId="{82D03004-6627-4D71-B249-8AA0B9DF7F66}" type="presOf" srcId="{D47FCB24-6B63-4E6F-935C-96876C7877D0}" destId="{EA9C9AB6-765F-4832-B848-4FAFD6675C8E}" srcOrd="0" destOrd="0" presId="urn:microsoft.com/office/officeart/2005/8/layout/bList2#1"/>
    <dgm:cxn modelId="{4CEF9FBC-DB34-498B-941D-A8DD17A36CA5}" type="presOf" srcId="{2B82C864-7E3D-49E3-8987-C89708DAD6FC}" destId="{F213A099-70C2-4151-9E83-29D4D1D05BBA}" srcOrd="0" destOrd="0" presId="urn:microsoft.com/office/officeart/2005/8/layout/bList2#1"/>
    <dgm:cxn modelId="{5F70144C-DADF-4505-A43B-DEBFADB57F02}" type="presOf" srcId="{82BE60AC-3C77-4E35-AA26-46C3706C6814}" destId="{3E15D822-4149-4FE3-8C9C-6349BEBB3969}" srcOrd="0" destOrd="0" presId="urn:microsoft.com/office/officeart/2005/8/layout/bList2#1"/>
    <dgm:cxn modelId="{F22B2CA8-5D96-4542-A395-6B4123ECE35D}" type="presParOf" srcId="{6A8860F9-4770-4D25-8829-419C60A95194}" destId="{DED73D2F-A974-4716-8FC9-D563C3A09D0B}" srcOrd="0" destOrd="0" presId="urn:microsoft.com/office/officeart/2005/8/layout/bList2#1"/>
    <dgm:cxn modelId="{63B52A61-01A3-48C3-B3A5-4FD4521DF6D6}" type="presParOf" srcId="{DED73D2F-A974-4716-8FC9-D563C3A09D0B}" destId="{3E15D822-4149-4FE3-8C9C-6349BEBB3969}" srcOrd="0" destOrd="0" presId="urn:microsoft.com/office/officeart/2005/8/layout/bList2#1"/>
    <dgm:cxn modelId="{1D236657-2E1D-4836-9451-9DC45308B2C1}" type="presParOf" srcId="{DED73D2F-A974-4716-8FC9-D563C3A09D0B}" destId="{F213A099-70C2-4151-9E83-29D4D1D05BBA}" srcOrd="1" destOrd="0" presId="urn:microsoft.com/office/officeart/2005/8/layout/bList2#1"/>
    <dgm:cxn modelId="{4F8BB564-502D-440B-96F2-A5A77FCA53C8}" type="presParOf" srcId="{DED73D2F-A974-4716-8FC9-D563C3A09D0B}" destId="{F469F009-A020-4D67-B6E0-F45521A8AEB8}" srcOrd="2" destOrd="0" presId="urn:microsoft.com/office/officeart/2005/8/layout/bList2#1"/>
    <dgm:cxn modelId="{7D23D0F4-2447-486E-954F-413F4A8927AB}" type="presParOf" srcId="{DED73D2F-A974-4716-8FC9-D563C3A09D0B}" destId="{56870AB1-2FD0-4CB8-BF02-84874EB2FC46}" srcOrd="3" destOrd="0" presId="urn:microsoft.com/office/officeart/2005/8/layout/bList2#1"/>
    <dgm:cxn modelId="{F6C595FB-7890-440B-A246-712434566F4E}" type="presParOf" srcId="{6A8860F9-4770-4D25-8829-419C60A95194}" destId="{D31565BB-6855-4ED0-B562-CEF9E2FB1315}" srcOrd="1" destOrd="0" presId="urn:microsoft.com/office/officeart/2005/8/layout/bList2#1"/>
    <dgm:cxn modelId="{1079387C-B12F-4E23-92C5-12944B173051}" type="presParOf" srcId="{6A8860F9-4770-4D25-8829-419C60A95194}" destId="{4B0BE552-3436-47FF-ACEE-B2412269A098}" srcOrd="2" destOrd="0" presId="urn:microsoft.com/office/officeart/2005/8/layout/bList2#1"/>
    <dgm:cxn modelId="{66866634-890E-4AC2-B382-73759D9A1336}" type="presParOf" srcId="{4B0BE552-3436-47FF-ACEE-B2412269A098}" destId="{26618D39-EF3F-47FC-9CDE-E1A68194CD12}" srcOrd="0" destOrd="0" presId="urn:microsoft.com/office/officeart/2005/8/layout/bList2#1"/>
    <dgm:cxn modelId="{471DEBE8-270E-4345-B0C9-2FA4FA51C559}" type="presParOf" srcId="{4B0BE552-3436-47FF-ACEE-B2412269A098}" destId="{90C55E9D-22F3-4575-96E1-4EFB11D087DF}" srcOrd="1" destOrd="0" presId="urn:microsoft.com/office/officeart/2005/8/layout/bList2#1"/>
    <dgm:cxn modelId="{6D065876-3929-4196-8973-AF5CB79B969A}" type="presParOf" srcId="{4B0BE552-3436-47FF-ACEE-B2412269A098}" destId="{63F9904B-363F-4293-AB9E-F2613EE0810C}" srcOrd="2" destOrd="0" presId="urn:microsoft.com/office/officeart/2005/8/layout/bList2#1"/>
    <dgm:cxn modelId="{E7D3EE37-661B-4279-BDA2-633D16E57A52}" type="presParOf" srcId="{4B0BE552-3436-47FF-ACEE-B2412269A098}" destId="{E46F43A6-8805-4A5C-8CB3-1B5F4A54DAF5}" srcOrd="3" destOrd="0" presId="urn:microsoft.com/office/officeart/2005/8/layout/bList2#1"/>
    <dgm:cxn modelId="{796002FB-3D6B-4CBF-B86B-69079A79A725}" type="presParOf" srcId="{6A8860F9-4770-4D25-8829-419C60A95194}" destId="{EA9C9AB6-765F-4832-B848-4FAFD6675C8E}" srcOrd="3" destOrd="0" presId="urn:microsoft.com/office/officeart/2005/8/layout/bList2#1"/>
    <dgm:cxn modelId="{F3727774-3D12-44EE-ABB9-69E2631B66D5}" type="presParOf" srcId="{6A8860F9-4770-4D25-8829-419C60A95194}" destId="{C5283FED-3336-4E23-A07C-06748BEA30E6}" srcOrd="4" destOrd="0" presId="urn:microsoft.com/office/officeart/2005/8/layout/bList2#1"/>
    <dgm:cxn modelId="{69CF6898-2261-4918-BBEE-85A73FA6AC39}" type="presParOf" srcId="{C5283FED-3336-4E23-A07C-06748BEA30E6}" destId="{2CA3A3B3-3B85-48FE-8051-8E915A62B5E4}" srcOrd="0" destOrd="0" presId="urn:microsoft.com/office/officeart/2005/8/layout/bList2#1"/>
    <dgm:cxn modelId="{62F49E7E-3D63-48DC-AF25-940876D1775A}" type="presParOf" srcId="{C5283FED-3336-4E23-A07C-06748BEA30E6}" destId="{7960E87A-AB70-49E6-ACDD-57B2A5547365}" srcOrd="1" destOrd="0" presId="urn:microsoft.com/office/officeart/2005/8/layout/bList2#1"/>
    <dgm:cxn modelId="{081700F6-F757-4D95-96D5-45DFBCC93A4B}" type="presParOf" srcId="{C5283FED-3336-4E23-A07C-06748BEA30E6}" destId="{2FABD428-F3EB-471E-A742-04CF2EBFCE1E}" srcOrd="2" destOrd="0" presId="urn:microsoft.com/office/officeart/2005/8/layout/bList2#1"/>
    <dgm:cxn modelId="{FB04E632-C84C-4EE2-A546-94294747BB8F}" type="presParOf" srcId="{C5283FED-3336-4E23-A07C-06748BEA30E6}" destId="{6522A0FE-2EA9-46CA-B46E-408AC3F528FA}" srcOrd="3" destOrd="0" presId="urn:microsoft.com/office/officeart/2005/8/layout/bList2#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3095CF-3247-4DD8-B76A-5C26F0E6970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DE25C7-641F-4D36-95AF-0C4CA6F0F785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8DF8BA0E-6561-4D70-9BCB-B78A61D499F1}" type="parTrans" cxnId="{785649BB-4267-4024-B9FF-43FD7EEA8894}">
      <dgm:prSet/>
      <dgm:spPr/>
      <dgm:t>
        <a:bodyPr/>
        <a:lstStyle/>
        <a:p>
          <a:endParaRPr lang="ru-RU"/>
        </a:p>
      </dgm:t>
    </dgm:pt>
    <dgm:pt modelId="{73D720DF-5CBB-4A58-A4DF-04FCB9FB3F3F}" type="sibTrans" cxnId="{785649BB-4267-4024-B9FF-43FD7EEA8894}">
      <dgm:prSet/>
      <dgm:spPr/>
      <dgm:t>
        <a:bodyPr/>
        <a:lstStyle/>
        <a:p>
          <a:endParaRPr lang="ru-RU"/>
        </a:p>
      </dgm:t>
    </dgm:pt>
    <dgm:pt modelId="{1CF5B25C-CF4E-4D5E-8EF0-CA3D3E2F9700}">
      <dgm:prSet phldrT="[Текст]"/>
      <dgm:spPr/>
      <dgm:t>
        <a:bodyPr/>
        <a:lstStyle/>
        <a:p>
          <a:r>
            <a:rPr lang="ru-RU" dirty="0" smtClean="0">
              <a:solidFill>
                <a:srgbClr val="005D9B"/>
              </a:solidFill>
              <a:latin typeface="Trebuchet MS" pitchFamily="34" charset="0"/>
            </a:rPr>
            <a:t>повышать профессиональную квалификацию педагогов в сфере развития личностного потенциала обучающихся и улучшение образовательных результатов через формирование 4К компетенций на уроках.</a:t>
          </a:r>
          <a:endParaRPr lang="ru-RU" dirty="0">
            <a:solidFill>
              <a:srgbClr val="005D9B"/>
            </a:solidFill>
            <a:latin typeface="Trebuchet MS" pitchFamily="34" charset="0"/>
          </a:endParaRPr>
        </a:p>
      </dgm:t>
    </dgm:pt>
    <dgm:pt modelId="{73F1C6AD-220A-4595-ACF2-DA2FED537F49}" type="parTrans" cxnId="{EA9573BE-2642-460E-B2EC-C8F01DF53CE7}">
      <dgm:prSet/>
      <dgm:spPr/>
      <dgm:t>
        <a:bodyPr/>
        <a:lstStyle/>
        <a:p>
          <a:endParaRPr lang="ru-RU"/>
        </a:p>
      </dgm:t>
    </dgm:pt>
    <dgm:pt modelId="{88503991-2AF7-40BD-95A5-98512553FF55}" type="sibTrans" cxnId="{EA9573BE-2642-460E-B2EC-C8F01DF53CE7}">
      <dgm:prSet/>
      <dgm:spPr/>
      <dgm:t>
        <a:bodyPr/>
        <a:lstStyle/>
        <a:p>
          <a:endParaRPr lang="ru-RU"/>
        </a:p>
      </dgm:t>
    </dgm:pt>
    <dgm:pt modelId="{B0600CA4-9D47-46E5-9F37-99407A6024D0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827DBB99-09ED-46F2-B1BF-41D731B64E96}" type="parTrans" cxnId="{2F2450E2-3B51-448E-BF32-9AD0AB2EE505}">
      <dgm:prSet/>
      <dgm:spPr/>
      <dgm:t>
        <a:bodyPr/>
        <a:lstStyle/>
        <a:p>
          <a:endParaRPr lang="ru-RU"/>
        </a:p>
      </dgm:t>
    </dgm:pt>
    <dgm:pt modelId="{CF682617-9185-4D46-B75E-DA7C9D67997F}" type="sibTrans" cxnId="{2F2450E2-3B51-448E-BF32-9AD0AB2EE505}">
      <dgm:prSet/>
      <dgm:spPr/>
      <dgm:t>
        <a:bodyPr/>
        <a:lstStyle/>
        <a:p>
          <a:endParaRPr lang="ru-RU"/>
        </a:p>
      </dgm:t>
    </dgm:pt>
    <dgm:pt modelId="{286F3AC9-453E-4F16-867B-6C5E72BB924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5D9B"/>
              </a:solidFill>
              <a:latin typeface="Trebuchet MS" pitchFamily="34" charset="0"/>
            </a:rPr>
            <a:t>внедрить в  школьную практику новые формы организации учебной деятельности учащихся и новые способы достижения образовательных результатов.</a:t>
          </a:r>
          <a:endParaRPr lang="ru-RU" sz="1800" dirty="0">
            <a:solidFill>
              <a:srgbClr val="005D9B"/>
            </a:solidFill>
            <a:latin typeface="Trebuchet MS" pitchFamily="34" charset="0"/>
          </a:endParaRPr>
        </a:p>
      </dgm:t>
    </dgm:pt>
    <dgm:pt modelId="{708B4D87-6694-4341-A525-FCDABE0822A7}" type="parTrans" cxnId="{E27FE271-9DD2-4B0E-B029-E6ADB8ECACAE}">
      <dgm:prSet/>
      <dgm:spPr/>
      <dgm:t>
        <a:bodyPr/>
        <a:lstStyle/>
        <a:p>
          <a:endParaRPr lang="ru-RU"/>
        </a:p>
      </dgm:t>
    </dgm:pt>
    <dgm:pt modelId="{C8A6E102-8410-41FC-9FE8-8375229E9776}" type="sibTrans" cxnId="{E27FE271-9DD2-4B0E-B029-E6ADB8ECACAE}">
      <dgm:prSet/>
      <dgm:spPr/>
      <dgm:t>
        <a:bodyPr/>
        <a:lstStyle/>
        <a:p>
          <a:endParaRPr lang="ru-RU"/>
        </a:p>
      </dgm:t>
    </dgm:pt>
    <dgm:pt modelId="{4BB126C0-5510-4D4A-806E-20BE47E39D8C}" type="pres">
      <dgm:prSet presAssocID="{693095CF-3247-4DD8-B76A-5C26F0E697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48D5F-74E6-4752-AAFC-4B44DC37BBCB}" type="pres">
      <dgm:prSet presAssocID="{8DDE25C7-641F-4D36-95AF-0C4CA6F0F785}" presName="composite" presStyleCnt="0"/>
      <dgm:spPr/>
    </dgm:pt>
    <dgm:pt modelId="{5FD6D7E9-9214-4DED-8AB1-1CF9D9A736A8}" type="pres">
      <dgm:prSet presAssocID="{8DDE25C7-641F-4D36-95AF-0C4CA6F0F78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2CFC6-E786-4612-9EDB-766BA7ADF2A6}" type="pres">
      <dgm:prSet presAssocID="{8DDE25C7-641F-4D36-95AF-0C4CA6F0F785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1ECD4-6677-44AA-A1B3-34196F7B41F4}" type="pres">
      <dgm:prSet presAssocID="{73D720DF-5CBB-4A58-A4DF-04FCB9FB3F3F}" presName="sp" presStyleCnt="0"/>
      <dgm:spPr/>
    </dgm:pt>
    <dgm:pt modelId="{47A28F1C-B037-4699-BED4-C232E77D7E78}" type="pres">
      <dgm:prSet presAssocID="{B0600CA4-9D47-46E5-9F37-99407A6024D0}" presName="composite" presStyleCnt="0"/>
      <dgm:spPr/>
    </dgm:pt>
    <dgm:pt modelId="{D18B30C4-5A64-49C6-A550-193C2AE20B98}" type="pres">
      <dgm:prSet presAssocID="{B0600CA4-9D47-46E5-9F37-99407A6024D0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E8A9F-63BC-40A7-A2B6-0CA4624090C4}" type="pres">
      <dgm:prSet presAssocID="{B0600CA4-9D47-46E5-9F37-99407A6024D0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B70CD9-D216-4260-A8E9-7AF30D5C055F}" type="presOf" srcId="{8DDE25C7-641F-4D36-95AF-0C4CA6F0F785}" destId="{5FD6D7E9-9214-4DED-8AB1-1CF9D9A736A8}" srcOrd="0" destOrd="0" presId="urn:microsoft.com/office/officeart/2005/8/layout/chevron2"/>
    <dgm:cxn modelId="{785649BB-4267-4024-B9FF-43FD7EEA8894}" srcId="{693095CF-3247-4DD8-B76A-5C26F0E69701}" destId="{8DDE25C7-641F-4D36-95AF-0C4CA6F0F785}" srcOrd="0" destOrd="0" parTransId="{8DF8BA0E-6561-4D70-9BCB-B78A61D499F1}" sibTransId="{73D720DF-5CBB-4A58-A4DF-04FCB9FB3F3F}"/>
    <dgm:cxn modelId="{D0EAE599-704B-447D-BF7F-4449D9692F31}" type="presOf" srcId="{693095CF-3247-4DD8-B76A-5C26F0E69701}" destId="{4BB126C0-5510-4D4A-806E-20BE47E39D8C}" srcOrd="0" destOrd="0" presId="urn:microsoft.com/office/officeart/2005/8/layout/chevron2"/>
    <dgm:cxn modelId="{EA9573BE-2642-460E-B2EC-C8F01DF53CE7}" srcId="{8DDE25C7-641F-4D36-95AF-0C4CA6F0F785}" destId="{1CF5B25C-CF4E-4D5E-8EF0-CA3D3E2F9700}" srcOrd="0" destOrd="0" parTransId="{73F1C6AD-220A-4595-ACF2-DA2FED537F49}" sibTransId="{88503991-2AF7-40BD-95A5-98512553FF55}"/>
    <dgm:cxn modelId="{A0A03F3F-1EF7-47F6-8DB7-860DC21F8024}" type="presOf" srcId="{1CF5B25C-CF4E-4D5E-8EF0-CA3D3E2F9700}" destId="{B012CFC6-E786-4612-9EDB-766BA7ADF2A6}" srcOrd="0" destOrd="0" presId="urn:microsoft.com/office/officeart/2005/8/layout/chevron2"/>
    <dgm:cxn modelId="{E27FE271-9DD2-4B0E-B029-E6ADB8ECACAE}" srcId="{B0600CA4-9D47-46E5-9F37-99407A6024D0}" destId="{286F3AC9-453E-4F16-867B-6C5E72BB924C}" srcOrd="0" destOrd="0" parTransId="{708B4D87-6694-4341-A525-FCDABE0822A7}" sibTransId="{C8A6E102-8410-41FC-9FE8-8375229E9776}"/>
    <dgm:cxn modelId="{2F2450E2-3B51-448E-BF32-9AD0AB2EE505}" srcId="{693095CF-3247-4DD8-B76A-5C26F0E69701}" destId="{B0600CA4-9D47-46E5-9F37-99407A6024D0}" srcOrd="1" destOrd="0" parTransId="{827DBB99-09ED-46F2-B1BF-41D731B64E96}" sibTransId="{CF682617-9185-4D46-B75E-DA7C9D67997F}"/>
    <dgm:cxn modelId="{E8B2F81D-1D84-49F9-BD22-474EA4E2F94D}" type="presOf" srcId="{B0600CA4-9D47-46E5-9F37-99407A6024D0}" destId="{D18B30C4-5A64-49C6-A550-193C2AE20B98}" srcOrd="0" destOrd="0" presId="urn:microsoft.com/office/officeart/2005/8/layout/chevron2"/>
    <dgm:cxn modelId="{2E40FD11-BF70-449A-AC3F-25DBD1A07589}" type="presOf" srcId="{286F3AC9-453E-4F16-867B-6C5E72BB924C}" destId="{C60E8A9F-63BC-40A7-A2B6-0CA4624090C4}" srcOrd="0" destOrd="0" presId="urn:microsoft.com/office/officeart/2005/8/layout/chevron2"/>
    <dgm:cxn modelId="{9129B2CF-C484-41CA-AD99-8CD8FAB645EB}" type="presParOf" srcId="{4BB126C0-5510-4D4A-806E-20BE47E39D8C}" destId="{2B348D5F-74E6-4752-AAFC-4B44DC37BBCB}" srcOrd="0" destOrd="0" presId="urn:microsoft.com/office/officeart/2005/8/layout/chevron2"/>
    <dgm:cxn modelId="{8DD53089-0DF7-4CE2-8961-A04EB85E1753}" type="presParOf" srcId="{2B348D5F-74E6-4752-AAFC-4B44DC37BBCB}" destId="{5FD6D7E9-9214-4DED-8AB1-1CF9D9A736A8}" srcOrd="0" destOrd="0" presId="urn:microsoft.com/office/officeart/2005/8/layout/chevron2"/>
    <dgm:cxn modelId="{7A871FE9-5508-4A9D-BE68-82E848D7DA2C}" type="presParOf" srcId="{2B348D5F-74E6-4752-AAFC-4B44DC37BBCB}" destId="{B012CFC6-E786-4612-9EDB-766BA7ADF2A6}" srcOrd="1" destOrd="0" presId="urn:microsoft.com/office/officeart/2005/8/layout/chevron2"/>
    <dgm:cxn modelId="{4506F210-5A45-4403-BF27-59F7A55CBE3E}" type="presParOf" srcId="{4BB126C0-5510-4D4A-806E-20BE47E39D8C}" destId="{BCE1ECD4-6677-44AA-A1B3-34196F7B41F4}" srcOrd="1" destOrd="0" presId="urn:microsoft.com/office/officeart/2005/8/layout/chevron2"/>
    <dgm:cxn modelId="{47F0BC65-FCBE-4075-9AE9-DDC8BA830DB2}" type="presParOf" srcId="{4BB126C0-5510-4D4A-806E-20BE47E39D8C}" destId="{47A28F1C-B037-4699-BED4-C232E77D7E78}" srcOrd="2" destOrd="0" presId="urn:microsoft.com/office/officeart/2005/8/layout/chevron2"/>
    <dgm:cxn modelId="{BC097451-B29A-4CFA-9996-F739D44F3F62}" type="presParOf" srcId="{47A28F1C-B037-4699-BED4-C232E77D7E78}" destId="{D18B30C4-5A64-49C6-A550-193C2AE20B98}" srcOrd="0" destOrd="0" presId="urn:microsoft.com/office/officeart/2005/8/layout/chevron2"/>
    <dgm:cxn modelId="{1D1DBD3D-5707-471B-B74D-AFEDDFF45E15}" type="presParOf" srcId="{47A28F1C-B037-4699-BED4-C232E77D7E78}" destId="{C60E8A9F-63BC-40A7-A2B6-0CA4624090C4}" srcOrd="1" destOrd="0" presId="urn:microsoft.com/office/officeart/2005/8/layout/chevr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732A8A-0473-496C-B804-641D3E159D6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B3263-E0F5-4CDB-9BC1-83301AF343E7}">
      <dgm:prSet phldrT="[Текст]" custT="1"/>
      <dgm:spPr/>
      <dgm:t>
        <a:bodyPr/>
        <a:lstStyle/>
        <a:p>
          <a:r>
            <a:rPr lang="ru-RU" sz="2000" dirty="0" smtClean="0">
              <a:latin typeface="Trebuchet MS" pitchFamily="34" charset="0"/>
            </a:rPr>
            <a:t>1</a:t>
          </a:r>
          <a:r>
            <a:rPr lang="ru-RU" sz="1400" dirty="0" smtClean="0">
              <a:latin typeface="Trebuchet MS" pitchFamily="34" charset="0"/>
            </a:rPr>
            <a:t>.</a:t>
          </a:r>
          <a:endParaRPr lang="ru-RU" sz="1400" dirty="0">
            <a:latin typeface="Trebuchet MS" pitchFamily="34" charset="0"/>
          </a:endParaRPr>
        </a:p>
      </dgm:t>
    </dgm:pt>
    <dgm:pt modelId="{C27BC3BD-AA61-4082-98C2-7CED97181F32}" type="parTrans" cxnId="{23898D37-F73E-4505-AD82-12E9F453BDEE}">
      <dgm:prSet/>
      <dgm:spPr/>
      <dgm:t>
        <a:bodyPr/>
        <a:lstStyle/>
        <a:p>
          <a:endParaRPr lang="ru-RU"/>
        </a:p>
      </dgm:t>
    </dgm:pt>
    <dgm:pt modelId="{23496CCE-208F-46BD-B708-6886149CE077}" type="sibTrans" cxnId="{23898D37-F73E-4505-AD82-12E9F453BDEE}">
      <dgm:prSet/>
      <dgm:spPr/>
      <dgm:t>
        <a:bodyPr/>
        <a:lstStyle/>
        <a:p>
          <a:endParaRPr lang="ru-RU"/>
        </a:p>
      </dgm:t>
    </dgm:pt>
    <dgm:pt modelId="{3455CFB5-D619-4021-911C-05E67DF98BE8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5D9B"/>
              </a:solidFill>
              <a:latin typeface="Trebuchet MS" pitchFamily="34" charset="0"/>
            </a:rPr>
            <a:t>Социализация ребенка</a:t>
          </a:r>
          <a:endParaRPr lang="ru-RU" sz="2000" dirty="0">
            <a:solidFill>
              <a:srgbClr val="005D9B"/>
            </a:solidFill>
            <a:latin typeface="Trebuchet MS" pitchFamily="34" charset="0"/>
          </a:endParaRPr>
        </a:p>
      </dgm:t>
    </dgm:pt>
    <dgm:pt modelId="{283588C6-ADE1-4987-BBD3-74D04CB4D7BA}" type="parTrans" cxnId="{B20B43AC-963B-4883-8B16-369C56886DB2}">
      <dgm:prSet/>
      <dgm:spPr/>
      <dgm:t>
        <a:bodyPr/>
        <a:lstStyle/>
        <a:p>
          <a:endParaRPr lang="ru-RU"/>
        </a:p>
      </dgm:t>
    </dgm:pt>
    <dgm:pt modelId="{E6669F59-A0FB-4DA9-8811-49BB29283AC3}" type="sibTrans" cxnId="{B20B43AC-963B-4883-8B16-369C56886DB2}">
      <dgm:prSet/>
      <dgm:spPr/>
      <dgm:t>
        <a:bodyPr/>
        <a:lstStyle/>
        <a:p>
          <a:endParaRPr lang="ru-RU"/>
        </a:p>
      </dgm:t>
    </dgm:pt>
    <dgm:pt modelId="{D243E01A-2F69-435C-BDB3-39BEB9344C68}">
      <dgm:prSet phldrT="[Текст]" custT="1"/>
      <dgm:spPr/>
      <dgm:t>
        <a:bodyPr/>
        <a:lstStyle/>
        <a:p>
          <a:r>
            <a:rPr lang="ru-RU" sz="2000" dirty="0" smtClean="0">
              <a:latin typeface="Trebuchet MS" pitchFamily="34" charset="0"/>
            </a:rPr>
            <a:t>2</a:t>
          </a:r>
          <a:r>
            <a:rPr lang="ru-RU" sz="1400" dirty="0" smtClean="0">
              <a:latin typeface="Trebuchet MS" pitchFamily="34" charset="0"/>
            </a:rPr>
            <a:t>.</a:t>
          </a:r>
          <a:endParaRPr lang="ru-RU" sz="1400" dirty="0">
            <a:latin typeface="Trebuchet MS" pitchFamily="34" charset="0"/>
          </a:endParaRPr>
        </a:p>
      </dgm:t>
    </dgm:pt>
    <dgm:pt modelId="{77EFAD1D-460A-4C71-BB3C-9D5C90699A51}" type="parTrans" cxnId="{2D948702-9CD2-4CC9-AA26-B740C3795F93}">
      <dgm:prSet/>
      <dgm:spPr/>
      <dgm:t>
        <a:bodyPr/>
        <a:lstStyle/>
        <a:p>
          <a:endParaRPr lang="ru-RU"/>
        </a:p>
      </dgm:t>
    </dgm:pt>
    <dgm:pt modelId="{99BB9D82-DCF1-4C79-8B00-52A2BEA9FF7F}" type="sibTrans" cxnId="{2D948702-9CD2-4CC9-AA26-B740C3795F93}">
      <dgm:prSet/>
      <dgm:spPr/>
      <dgm:t>
        <a:bodyPr/>
        <a:lstStyle/>
        <a:p>
          <a:endParaRPr lang="ru-RU"/>
        </a:p>
      </dgm:t>
    </dgm:pt>
    <dgm:pt modelId="{DE256133-C8CD-4F9E-880C-E4B5D815397A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5D9B"/>
              </a:solidFill>
              <a:latin typeface="Trebuchet MS" pitchFamily="34" charset="0"/>
            </a:rPr>
            <a:t>Многообразие форм и содержания занятий</a:t>
          </a:r>
          <a:endParaRPr lang="ru-RU" sz="2000" dirty="0">
            <a:solidFill>
              <a:srgbClr val="005D9B"/>
            </a:solidFill>
            <a:latin typeface="Trebuchet MS" pitchFamily="34" charset="0"/>
          </a:endParaRPr>
        </a:p>
      </dgm:t>
    </dgm:pt>
    <dgm:pt modelId="{6C22CAAA-4712-4A13-AA96-7150E375F63C}" type="parTrans" cxnId="{E3D4BF4F-DC0A-47CE-ABB5-319C031ED9A6}">
      <dgm:prSet/>
      <dgm:spPr/>
      <dgm:t>
        <a:bodyPr/>
        <a:lstStyle/>
        <a:p>
          <a:endParaRPr lang="ru-RU"/>
        </a:p>
      </dgm:t>
    </dgm:pt>
    <dgm:pt modelId="{C7A661B9-7B60-48B9-87E8-6C0EC2178869}" type="sibTrans" cxnId="{E3D4BF4F-DC0A-47CE-ABB5-319C031ED9A6}">
      <dgm:prSet/>
      <dgm:spPr/>
      <dgm:t>
        <a:bodyPr/>
        <a:lstStyle/>
        <a:p>
          <a:endParaRPr lang="ru-RU"/>
        </a:p>
      </dgm:t>
    </dgm:pt>
    <dgm:pt modelId="{3BAF6B97-1600-48F6-B7D5-795484FDF415}">
      <dgm:prSet phldrT="[Текст]" custT="1"/>
      <dgm:spPr/>
      <dgm:t>
        <a:bodyPr/>
        <a:lstStyle/>
        <a:p>
          <a:r>
            <a:rPr lang="ru-RU" sz="2000" dirty="0" smtClean="0">
              <a:latin typeface="Trebuchet MS" pitchFamily="34" charset="0"/>
            </a:rPr>
            <a:t>3.</a:t>
          </a:r>
          <a:endParaRPr lang="ru-RU" sz="2000" dirty="0">
            <a:latin typeface="Trebuchet MS" pitchFamily="34" charset="0"/>
          </a:endParaRPr>
        </a:p>
      </dgm:t>
    </dgm:pt>
    <dgm:pt modelId="{0ED291A5-6F60-4A9A-98D2-6E2B00064236}" type="parTrans" cxnId="{F1BBFB62-90A5-4FD4-A45C-D3A505DAC4A5}">
      <dgm:prSet/>
      <dgm:spPr/>
      <dgm:t>
        <a:bodyPr/>
        <a:lstStyle/>
        <a:p>
          <a:endParaRPr lang="ru-RU"/>
        </a:p>
      </dgm:t>
    </dgm:pt>
    <dgm:pt modelId="{62061091-B131-4821-B480-8C647561A2B8}" type="sibTrans" cxnId="{F1BBFB62-90A5-4FD4-A45C-D3A505DAC4A5}">
      <dgm:prSet/>
      <dgm:spPr/>
      <dgm:t>
        <a:bodyPr/>
        <a:lstStyle/>
        <a:p>
          <a:endParaRPr lang="ru-RU"/>
        </a:p>
      </dgm:t>
    </dgm:pt>
    <dgm:pt modelId="{AB6710E6-5E36-439A-AFB4-73895E1206D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5D9B"/>
              </a:solidFill>
              <a:latin typeface="Trebuchet MS" pitchFamily="34" charset="0"/>
            </a:rPr>
            <a:t>Разнообразные инструменты и техники</a:t>
          </a:r>
          <a:endParaRPr lang="ru-RU" sz="2000" dirty="0">
            <a:solidFill>
              <a:srgbClr val="005D9B"/>
            </a:solidFill>
            <a:latin typeface="Trebuchet MS" pitchFamily="34" charset="0"/>
          </a:endParaRPr>
        </a:p>
      </dgm:t>
    </dgm:pt>
    <dgm:pt modelId="{215B910B-B8F7-4BF3-8DDA-70BB85349871}" type="parTrans" cxnId="{8BBBC3BB-4327-42D9-9E9A-D030F2C3F653}">
      <dgm:prSet/>
      <dgm:spPr/>
      <dgm:t>
        <a:bodyPr/>
        <a:lstStyle/>
        <a:p>
          <a:endParaRPr lang="ru-RU"/>
        </a:p>
      </dgm:t>
    </dgm:pt>
    <dgm:pt modelId="{A1D6AD16-477A-4995-9DBA-11DE8ADB64DD}" type="sibTrans" cxnId="{8BBBC3BB-4327-42D9-9E9A-D030F2C3F653}">
      <dgm:prSet/>
      <dgm:spPr/>
      <dgm:t>
        <a:bodyPr/>
        <a:lstStyle/>
        <a:p>
          <a:endParaRPr lang="ru-RU"/>
        </a:p>
      </dgm:t>
    </dgm:pt>
    <dgm:pt modelId="{42E3079F-5EC4-4A44-9A1D-61156A3D16C8}">
      <dgm:prSet custT="1"/>
      <dgm:spPr/>
      <dgm:t>
        <a:bodyPr/>
        <a:lstStyle/>
        <a:p>
          <a:r>
            <a:rPr lang="ru-RU" sz="2000" dirty="0" smtClean="0">
              <a:latin typeface="Trebuchet MS" pitchFamily="34" charset="0"/>
            </a:rPr>
            <a:t>4.</a:t>
          </a:r>
          <a:endParaRPr lang="ru-RU" sz="2000" dirty="0">
            <a:latin typeface="Trebuchet MS" pitchFamily="34" charset="0"/>
          </a:endParaRPr>
        </a:p>
      </dgm:t>
    </dgm:pt>
    <dgm:pt modelId="{E63AECD7-6FD0-4852-AD3E-8AF3B5E3EF86}" type="parTrans" cxnId="{928C4D8D-50DD-493F-ABA6-3FFC5495264E}">
      <dgm:prSet/>
      <dgm:spPr/>
      <dgm:t>
        <a:bodyPr/>
        <a:lstStyle/>
        <a:p>
          <a:endParaRPr lang="ru-RU"/>
        </a:p>
      </dgm:t>
    </dgm:pt>
    <dgm:pt modelId="{2CF0522F-C11C-462F-A6BA-7FA25D2A9906}" type="sibTrans" cxnId="{928C4D8D-50DD-493F-ABA6-3FFC5495264E}">
      <dgm:prSet/>
      <dgm:spPr/>
      <dgm:t>
        <a:bodyPr/>
        <a:lstStyle/>
        <a:p>
          <a:endParaRPr lang="ru-RU"/>
        </a:p>
      </dgm:t>
    </dgm:pt>
    <dgm:pt modelId="{238FD53E-A2AA-40C5-B464-8D41FC08EDA9}">
      <dgm:prSet custT="1"/>
      <dgm:spPr/>
      <dgm:t>
        <a:bodyPr/>
        <a:lstStyle/>
        <a:p>
          <a:r>
            <a:rPr lang="ru-RU" sz="2000" dirty="0" smtClean="0">
              <a:latin typeface="Trebuchet MS" pitchFamily="34" charset="0"/>
            </a:rPr>
            <a:t>5.</a:t>
          </a:r>
          <a:endParaRPr lang="ru-RU" sz="2000" dirty="0">
            <a:latin typeface="Trebuchet MS" pitchFamily="34" charset="0"/>
          </a:endParaRPr>
        </a:p>
      </dgm:t>
    </dgm:pt>
    <dgm:pt modelId="{6244CD39-34DC-43FC-843D-00F13C33061E}" type="parTrans" cxnId="{0F0DCEC9-2A51-4F51-BCCE-948A419831F5}">
      <dgm:prSet/>
      <dgm:spPr/>
      <dgm:t>
        <a:bodyPr/>
        <a:lstStyle/>
        <a:p>
          <a:endParaRPr lang="ru-RU"/>
        </a:p>
      </dgm:t>
    </dgm:pt>
    <dgm:pt modelId="{D783DD0E-A808-4750-AAB2-6B3B4F6C165B}" type="sibTrans" cxnId="{0F0DCEC9-2A51-4F51-BCCE-948A419831F5}">
      <dgm:prSet/>
      <dgm:spPr/>
      <dgm:t>
        <a:bodyPr/>
        <a:lstStyle/>
        <a:p>
          <a:endParaRPr lang="ru-RU"/>
        </a:p>
      </dgm:t>
    </dgm:pt>
    <dgm:pt modelId="{0DBD4445-893D-4ADC-B6F1-72673D186C28}">
      <dgm:prSet custT="1"/>
      <dgm:spPr/>
      <dgm:t>
        <a:bodyPr/>
        <a:lstStyle/>
        <a:p>
          <a:r>
            <a:rPr lang="ru-RU" sz="2000" dirty="0" smtClean="0">
              <a:solidFill>
                <a:srgbClr val="005D9B"/>
              </a:solidFill>
              <a:latin typeface="Trebuchet MS" pitchFamily="34" charset="0"/>
            </a:rPr>
            <a:t>Важный элемент </a:t>
          </a:r>
          <a:r>
            <a:rPr lang="ru-RU" sz="2000" dirty="0" err="1" smtClean="0">
              <a:solidFill>
                <a:srgbClr val="005D9B"/>
              </a:solidFill>
              <a:latin typeface="Trebuchet MS" pitchFamily="34" charset="0"/>
            </a:rPr>
            <a:t>средообразования</a:t>
          </a:r>
          <a:endParaRPr lang="ru-RU" sz="2000" dirty="0">
            <a:solidFill>
              <a:srgbClr val="005D9B"/>
            </a:solidFill>
            <a:latin typeface="Trebuchet MS" pitchFamily="34" charset="0"/>
          </a:endParaRPr>
        </a:p>
      </dgm:t>
    </dgm:pt>
    <dgm:pt modelId="{DC1FBA8B-8963-4ACB-96D4-60BC45EC206C}" type="parTrans" cxnId="{D7761CEB-5252-401E-BFB3-275CBF002619}">
      <dgm:prSet/>
      <dgm:spPr/>
      <dgm:t>
        <a:bodyPr/>
        <a:lstStyle/>
        <a:p>
          <a:endParaRPr lang="ru-RU"/>
        </a:p>
      </dgm:t>
    </dgm:pt>
    <dgm:pt modelId="{1C6CD2A0-0BE5-4B7A-8AD7-7E667C1BBAC7}" type="sibTrans" cxnId="{D7761CEB-5252-401E-BFB3-275CBF002619}">
      <dgm:prSet/>
      <dgm:spPr/>
      <dgm:t>
        <a:bodyPr/>
        <a:lstStyle/>
        <a:p>
          <a:endParaRPr lang="ru-RU"/>
        </a:p>
      </dgm:t>
    </dgm:pt>
    <dgm:pt modelId="{187B972E-E7EC-41A7-BE9F-2CBDDDBD751B}">
      <dgm:prSet custT="1"/>
      <dgm:spPr/>
      <dgm:t>
        <a:bodyPr/>
        <a:lstStyle/>
        <a:p>
          <a:r>
            <a:rPr lang="ru-RU" sz="2000" dirty="0" smtClean="0">
              <a:solidFill>
                <a:srgbClr val="005D9B"/>
              </a:solidFill>
              <a:latin typeface="Trebuchet MS" pitchFamily="34" charset="0"/>
            </a:rPr>
            <a:t>Вовлечение родителей</a:t>
          </a:r>
          <a:endParaRPr lang="ru-RU" sz="2000" dirty="0">
            <a:solidFill>
              <a:srgbClr val="005D9B"/>
            </a:solidFill>
            <a:latin typeface="Trebuchet MS" pitchFamily="34" charset="0"/>
          </a:endParaRPr>
        </a:p>
      </dgm:t>
    </dgm:pt>
    <dgm:pt modelId="{47774ECB-25BC-4C77-AD6C-38B1C288A7A1}" type="parTrans" cxnId="{A53B10E9-F436-424A-B294-C7C7FD6CD1B2}">
      <dgm:prSet/>
      <dgm:spPr/>
      <dgm:t>
        <a:bodyPr/>
        <a:lstStyle/>
        <a:p>
          <a:endParaRPr lang="ru-RU"/>
        </a:p>
      </dgm:t>
    </dgm:pt>
    <dgm:pt modelId="{32139A95-CE96-425B-B114-6A63CDBADD9B}" type="sibTrans" cxnId="{A53B10E9-F436-424A-B294-C7C7FD6CD1B2}">
      <dgm:prSet/>
      <dgm:spPr/>
      <dgm:t>
        <a:bodyPr/>
        <a:lstStyle/>
        <a:p>
          <a:endParaRPr lang="ru-RU"/>
        </a:p>
      </dgm:t>
    </dgm:pt>
    <dgm:pt modelId="{22113566-7E25-4FA3-BD5A-4EB1B92818C0}" type="pres">
      <dgm:prSet presAssocID="{1C732A8A-0473-496C-B804-641D3E159D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F482CD-6B23-4B28-BC7D-F1A7D90FD4E6}" type="pres">
      <dgm:prSet presAssocID="{ABAB3263-E0F5-4CDB-9BC1-83301AF343E7}" presName="composite" presStyleCnt="0"/>
      <dgm:spPr/>
    </dgm:pt>
    <dgm:pt modelId="{7CE1918D-8095-48D2-819F-F33EE2F804AB}" type="pres">
      <dgm:prSet presAssocID="{ABAB3263-E0F5-4CDB-9BC1-83301AF343E7}" presName="parentText" presStyleLbl="alignNode1" presStyleIdx="0" presStyleCnt="5" custLinFactNeighborX="-13354" custLinFactNeighborY="15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57925-2A87-46B1-B255-8DCE8827F975}" type="pres">
      <dgm:prSet presAssocID="{ABAB3263-E0F5-4CDB-9BC1-83301AF343E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A6AAE-0085-4643-AECF-EB1358326668}" type="pres">
      <dgm:prSet presAssocID="{23496CCE-208F-46BD-B708-6886149CE077}" presName="sp" presStyleCnt="0"/>
      <dgm:spPr/>
    </dgm:pt>
    <dgm:pt modelId="{01B214BD-2994-41A1-915B-FC443CABCB5F}" type="pres">
      <dgm:prSet presAssocID="{D243E01A-2F69-435C-BDB3-39BEB9344C68}" presName="composite" presStyleCnt="0"/>
      <dgm:spPr/>
    </dgm:pt>
    <dgm:pt modelId="{776B5BA7-05BC-4B06-B032-BCBDED8E2468}" type="pres">
      <dgm:prSet presAssocID="{D243E01A-2F69-435C-BDB3-39BEB9344C6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2401-5D62-4F62-BF86-28BCFF813D7D}" type="pres">
      <dgm:prSet presAssocID="{D243E01A-2F69-435C-BDB3-39BEB9344C68}" presName="descendantText" presStyleLbl="alignAcc1" presStyleIdx="1" presStyleCnt="5" custLinFactNeighborX="-169" custLinFactNeighborY="-9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AE41B-C81D-436F-99B4-FB205B147E0E}" type="pres">
      <dgm:prSet presAssocID="{99BB9D82-DCF1-4C79-8B00-52A2BEA9FF7F}" presName="sp" presStyleCnt="0"/>
      <dgm:spPr/>
    </dgm:pt>
    <dgm:pt modelId="{B8CEAE1F-099E-4FC1-82C2-111A8858D1F9}" type="pres">
      <dgm:prSet presAssocID="{3BAF6B97-1600-48F6-B7D5-795484FDF415}" presName="composite" presStyleCnt="0"/>
      <dgm:spPr/>
    </dgm:pt>
    <dgm:pt modelId="{4DE35185-B84F-4596-9871-F187AC0613D0}" type="pres">
      <dgm:prSet presAssocID="{3BAF6B97-1600-48F6-B7D5-795484FDF415}" presName="parentText" presStyleLbl="alignNode1" presStyleIdx="2" presStyleCnt="5" custLinFactNeighborX="-436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2CD79-E2DD-41BD-9D2B-21AE8B5AB273}" type="pres">
      <dgm:prSet presAssocID="{3BAF6B97-1600-48F6-B7D5-795484FDF415}" presName="descendantText" presStyleLbl="alignAcc1" presStyleIdx="2" presStyleCnt="5" custLinFactNeighborX="-506" custLinFactNeighborY="2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E2E74-ED57-4F8E-9300-3185588A58FA}" type="pres">
      <dgm:prSet presAssocID="{62061091-B131-4821-B480-8C647561A2B8}" presName="sp" presStyleCnt="0"/>
      <dgm:spPr/>
    </dgm:pt>
    <dgm:pt modelId="{05007C03-EDBB-4E87-941D-58878C2C9D54}" type="pres">
      <dgm:prSet presAssocID="{42E3079F-5EC4-4A44-9A1D-61156A3D16C8}" presName="composite" presStyleCnt="0"/>
      <dgm:spPr/>
    </dgm:pt>
    <dgm:pt modelId="{99D1735A-759B-443E-A895-7D38EC47873C}" type="pres">
      <dgm:prSet presAssocID="{42E3079F-5EC4-4A44-9A1D-61156A3D16C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0D5AB-990D-4EFB-B469-BAB13BB36759}" type="pres">
      <dgm:prSet presAssocID="{42E3079F-5EC4-4A44-9A1D-61156A3D16C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F2A7B-4B1A-4A59-B9C6-D549E80FDDF6}" type="pres">
      <dgm:prSet presAssocID="{2CF0522F-C11C-462F-A6BA-7FA25D2A9906}" presName="sp" presStyleCnt="0"/>
      <dgm:spPr/>
    </dgm:pt>
    <dgm:pt modelId="{2089EDD0-E3EF-4EED-A488-9B8736F889CD}" type="pres">
      <dgm:prSet presAssocID="{238FD53E-A2AA-40C5-B464-8D41FC08EDA9}" presName="composite" presStyleCnt="0"/>
      <dgm:spPr/>
    </dgm:pt>
    <dgm:pt modelId="{B8AD2733-1730-4185-A2AF-2F8AEF5BCB49}" type="pres">
      <dgm:prSet presAssocID="{238FD53E-A2AA-40C5-B464-8D41FC08EDA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C5CCF-03DD-4FDC-BFDC-F63D5CCB0EAA}" type="pres">
      <dgm:prSet presAssocID="{238FD53E-A2AA-40C5-B464-8D41FC08EDA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EF90B-7C54-4889-86BE-B8212A4CD201}" type="presOf" srcId="{DE256133-C8CD-4F9E-880C-E4B5D815397A}" destId="{13052401-5D62-4F62-BF86-28BCFF813D7D}" srcOrd="0" destOrd="0" presId="urn:microsoft.com/office/officeart/2005/8/layout/chevron2"/>
    <dgm:cxn modelId="{E3D4BF4F-DC0A-47CE-ABB5-319C031ED9A6}" srcId="{D243E01A-2F69-435C-BDB3-39BEB9344C68}" destId="{DE256133-C8CD-4F9E-880C-E4B5D815397A}" srcOrd="0" destOrd="0" parTransId="{6C22CAAA-4712-4A13-AA96-7150E375F63C}" sibTransId="{C7A661B9-7B60-48B9-87E8-6C0EC2178869}"/>
    <dgm:cxn modelId="{6FCA3BEE-ADFA-4AA9-9090-A029B4F17BAC}" type="presOf" srcId="{D243E01A-2F69-435C-BDB3-39BEB9344C68}" destId="{776B5BA7-05BC-4B06-B032-BCBDED8E2468}" srcOrd="0" destOrd="0" presId="urn:microsoft.com/office/officeart/2005/8/layout/chevron2"/>
    <dgm:cxn modelId="{D7761CEB-5252-401E-BFB3-275CBF002619}" srcId="{42E3079F-5EC4-4A44-9A1D-61156A3D16C8}" destId="{0DBD4445-893D-4ADC-B6F1-72673D186C28}" srcOrd="0" destOrd="0" parTransId="{DC1FBA8B-8963-4ACB-96D4-60BC45EC206C}" sibTransId="{1C6CD2A0-0BE5-4B7A-8AD7-7E667C1BBAC7}"/>
    <dgm:cxn modelId="{5818B9D9-7C1E-444C-8400-8D0D317651F9}" type="presOf" srcId="{187B972E-E7EC-41A7-BE9F-2CBDDDBD751B}" destId="{438C5CCF-03DD-4FDC-BFDC-F63D5CCB0EAA}" srcOrd="0" destOrd="0" presId="urn:microsoft.com/office/officeart/2005/8/layout/chevron2"/>
    <dgm:cxn modelId="{2E5A7F9E-5B5E-43BD-B2AF-039D24A59ED0}" type="presOf" srcId="{238FD53E-A2AA-40C5-B464-8D41FC08EDA9}" destId="{B8AD2733-1730-4185-A2AF-2F8AEF5BCB49}" srcOrd="0" destOrd="0" presId="urn:microsoft.com/office/officeart/2005/8/layout/chevron2"/>
    <dgm:cxn modelId="{CE787F5D-B4BE-4D99-8496-0DAAABDAAB0A}" type="presOf" srcId="{AB6710E6-5E36-439A-AFB4-73895E1206D6}" destId="{4502CD79-E2DD-41BD-9D2B-21AE8B5AB273}" srcOrd="0" destOrd="0" presId="urn:microsoft.com/office/officeart/2005/8/layout/chevron2"/>
    <dgm:cxn modelId="{1A1C2B63-75F3-4F4B-94E4-FAA50A9E420A}" type="presOf" srcId="{42E3079F-5EC4-4A44-9A1D-61156A3D16C8}" destId="{99D1735A-759B-443E-A895-7D38EC47873C}" srcOrd="0" destOrd="0" presId="urn:microsoft.com/office/officeart/2005/8/layout/chevron2"/>
    <dgm:cxn modelId="{8BBBC3BB-4327-42D9-9E9A-D030F2C3F653}" srcId="{3BAF6B97-1600-48F6-B7D5-795484FDF415}" destId="{AB6710E6-5E36-439A-AFB4-73895E1206D6}" srcOrd="0" destOrd="0" parTransId="{215B910B-B8F7-4BF3-8DDA-70BB85349871}" sibTransId="{A1D6AD16-477A-4995-9DBA-11DE8ADB64DD}"/>
    <dgm:cxn modelId="{1FB29BE0-3CC0-4048-BFFF-95CA7153ED21}" type="presOf" srcId="{3BAF6B97-1600-48F6-B7D5-795484FDF415}" destId="{4DE35185-B84F-4596-9871-F187AC0613D0}" srcOrd="0" destOrd="0" presId="urn:microsoft.com/office/officeart/2005/8/layout/chevron2"/>
    <dgm:cxn modelId="{2D948702-9CD2-4CC9-AA26-B740C3795F93}" srcId="{1C732A8A-0473-496C-B804-641D3E159D6B}" destId="{D243E01A-2F69-435C-BDB3-39BEB9344C68}" srcOrd="1" destOrd="0" parTransId="{77EFAD1D-460A-4C71-BB3C-9D5C90699A51}" sibTransId="{99BB9D82-DCF1-4C79-8B00-52A2BEA9FF7F}"/>
    <dgm:cxn modelId="{23898D37-F73E-4505-AD82-12E9F453BDEE}" srcId="{1C732A8A-0473-496C-B804-641D3E159D6B}" destId="{ABAB3263-E0F5-4CDB-9BC1-83301AF343E7}" srcOrd="0" destOrd="0" parTransId="{C27BC3BD-AA61-4082-98C2-7CED97181F32}" sibTransId="{23496CCE-208F-46BD-B708-6886149CE077}"/>
    <dgm:cxn modelId="{6EBFAF05-72DB-4FF0-9712-4CF96524F01D}" type="presOf" srcId="{1C732A8A-0473-496C-B804-641D3E159D6B}" destId="{22113566-7E25-4FA3-BD5A-4EB1B92818C0}" srcOrd="0" destOrd="0" presId="urn:microsoft.com/office/officeart/2005/8/layout/chevron2"/>
    <dgm:cxn modelId="{928C4D8D-50DD-493F-ABA6-3FFC5495264E}" srcId="{1C732A8A-0473-496C-B804-641D3E159D6B}" destId="{42E3079F-5EC4-4A44-9A1D-61156A3D16C8}" srcOrd="3" destOrd="0" parTransId="{E63AECD7-6FD0-4852-AD3E-8AF3B5E3EF86}" sibTransId="{2CF0522F-C11C-462F-A6BA-7FA25D2A9906}"/>
    <dgm:cxn modelId="{0F0DCEC9-2A51-4F51-BCCE-948A419831F5}" srcId="{1C732A8A-0473-496C-B804-641D3E159D6B}" destId="{238FD53E-A2AA-40C5-B464-8D41FC08EDA9}" srcOrd="4" destOrd="0" parTransId="{6244CD39-34DC-43FC-843D-00F13C33061E}" sibTransId="{D783DD0E-A808-4750-AAB2-6B3B4F6C165B}"/>
    <dgm:cxn modelId="{F1BBFB62-90A5-4FD4-A45C-D3A505DAC4A5}" srcId="{1C732A8A-0473-496C-B804-641D3E159D6B}" destId="{3BAF6B97-1600-48F6-B7D5-795484FDF415}" srcOrd="2" destOrd="0" parTransId="{0ED291A5-6F60-4A9A-98D2-6E2B00064236}" sibTransId="{62061091-B131-4821-B480-8C647561A2B8}"/>
    <dgm:cxn modelId="{B20B43AC-963B-4883-8B16-369C56886DB2}" srcId="{ABAB3263-E0F5-4CDB-9BC1-83301AF343E7}" destId="{3455CFB5-D619-4021-911C-05E67DF98BE8}" srcOrd="0" destOrd="0" parTransId="{283588C6-ADE1-4987-BBD3-74D04CB4D7BA}" sibTransId="{E6669F59-A0FB-4DA9-8811-49BB29283AC3}"/>
    <dgm:cxn modelId="{A53B10E9-F436-424A-B294-C7C7FD6CD1B2}" srcId="{238FD53E-A2AA-40C5-B464-8D41FC08EDA9}" destId="{187B972E-E7EC-41A7-BE9F-2CBDDDBD751B}" srcOrd="0" destOrd="0" parTransId="{47774ECB-25BC-4C77-AD6C-38B1C288A7A1}" sibTransId="{32139A95-CE96-425B-B114-6A63CDBADD9B}"/>
    <dgm:cxn modelId="{7470BD39-B02D-45DF-A5F7-E387118D8D17}" type="presOf" srcId="{0DBD4445-893D-4ADC-B6F1-72673D186C28}" destId="{9A60D5AB-990D-4EFB-B469-BAB13BB36759}" srcOrd="0" destOrd="0" presId="urn:microsoft.com/office/officeart/2005/8/layout/chevron2"/>
    <dgm:cxn modelId="{DBF583F4-D7D2-4EC0-9D35-F9A092891161}" type="presOf" srcId="{ABAB3263-E0F5-4CDB-9BC1-83301AF343E7}" destId="{7CE1918D-8095-48D2-819F-F33EE2F804AB}" srcOrd="0" destOrd="0" presId="urn:microsoft.com/office/officeart/2005/8/layout/chevron2"/>
    <dgm:cxn modelId="{ED3AB574-06D0-45B1-88C9-3ED7FF3899B9}" type="presOf" srcId="{3455CFB5-D619-4021-911C-05E67DF98BE8}" destId="{54857925-2A87-46B1-B255-8DCE8827F975}" srcOrd="0" destOrd="0" presId="urn:microsoft.com/office/officeart/2005/8/layout/chevron2"/>
    <dgm:cxn modelId="{BC43BD9D-ED09-4E07-922B-4F3A3C7E180C}" type="presParOf" srcId="{22113566-7E25-4FA3-BD5A-4EB1B92818C0}" destId="{58F482CD-6B23-4B28-BC7D-F1A7D90FD4E6}" srcOrd="0" destOrd="0" presId="urn:microsoft.com/office/officeart/2005/8/layout/chevron2"/>
    <dgm:cxn modelId="{30742661-9ADF-43AF-A2A6-76FAC8A17C86}" type="presParOf" srcId="{58F482CD-6B23-4B28-BC7D-F1A7D90FD4E6}" destId="{7CE1918D-8095-48D2-819F-F33EE2F804AB}" srcOrd="0" destOrd="0" presId="urn:microsoft.com/office/officeart/2005/8/layout/chevron2"/>
    <dgm:cxn modelId="{C4F25BBF-EFEA-470C-9351-EE0175E503A6}" type="presParOf" srcId="{58F482CD-6B23-4B28-BC7D-F1A7D90FD4E6}" destId="{54857925-2A87-46B1-B255-8DCE8827F975}" srcOrd="1" destOrd="0" presId="urn:microsoft.com/office/officeart/2005/8/layout/chevron2"/>
    <dgm:cxn modelId="{C9B09043-CC7F-47BD-8AA4-24EBD4310762}" type="presParOf" srcId="{22113566-7E25-4FA3-BD5A-4EB1B92818C0}" destId="{401A6AAE-0085-4643-AECF-EB1358326668}" srcOrd="1" destOrd="0" presId="urn:microsoft.com/office/officeart/2005/8/layout/chevron2"/>
    <dgm:cxn modelId="{CDFA6A60-3887-404C-96B4-6A51FCAFE68C}" type="presParOf" srcId="{22113566-7E25-4FA3-BD5A-4EB1B92818C0}" destId="{01B214BD-2994-41A1-915B-FC443CABCB5F}" srcOrd="2" destOrd="0" presId="urn:microsoft.com/office/officeart/2005/8/layout/chevron2"/>
    <dgm:cxn modelId="{B80CE0CD-CAD1-401C-A88A-1E3AB3C8654D}" type="presParOf" srcId="{01B214BD-2994-41A1-915B-FC443CABCB5F}" destId="{776B5BA7-05BC-4B06-B032-BCBDED8E2468}" srcOrd="0" destOrd="0" presId="urn:microsoft.com/office/officeart/2005/8/layout/chevron2"/>
    <dgm:cxn modelId="{60CAD831-5B8D-4F87-9CEB-5FB731F4310B}" type="presParOf" srcId="{01B214BD-2994-41A1-915B-FC443CABCB5F}" destId="{13052401-5D62-4F62-BF86-28BCFF813D7D}" srcOrd="1" destOrd="0" presId="urn:microsoft.com/office/officeart/2005/8/layout/chevron2"/>
    <dgm:cxn modelId="{C8676912-239F-4E8E-94EC-401A168AF4A2}" type="presParOf" srcId="{22113566-7E25-4FA3-BD5A-4EB1B92818C0}" destId="{FB3AE41B-C81D-436F-99B4-FB205B147E0E}" srcOrd="3" destOrd="0" presId="urn:microsoft.com/office/officeart/2005/8/layout/chevron2"/>
    <dgm:cxn modelId="{9938C722-D3F6-4FC0-B621-17B7A29DE5DF}" type="presParOf" srcId="{22113566-7E25-4FA3-BD5A-4EB1B92818C0}" destId="{B8CEAE1F-099E-4FC1-82C2-111A8858D1F9}" srcOrd="4" destOrd="0" presId="urn:microsoft.com/office/officeart/2005/8/layout/chevron2"/>
    <dgm:cxn modelId="{E742399F-536F-4991-977E-8ED75F9C92BD}" type="presParOf" srcId="{B8CEAE1F-099E-4FC1-82C2-111A8858D1F9}" destId="{4DE35185-B84F-4596-9871-F187AC0613D0}" srcOrd="0" destOrd="0" presId="urn:microsoft.com/office/officeart/2005/8/layout/chevron2"/>
    <dgm:cxn modelId="{84A3E939-BD96-4A89-95E3-ABA338786352}" type="presParOf" srcId="{B8CEAE1F-099E-4FC1-82C2-111A8858D1F9}" destId="{4502CD79-E2DD-41BD-9D2B-21AE8B5AB273}" srcOrd="1" destOrd="0" presId="urn:microsoft.com/office/officeart/2005/8/layout/chevron2"/>
    <dgm:cxn modelId="{733E9F60-7F32-44C9-814A-876DC3C63E1A}" type="presParOf" srcId="{22113566-7E25-4FA3-BD5A-4EB1B92818C0}" destId="{AE3E2E74-ED57-4F8E-9300-3185588A58FA}" srcOrd="5" destOrd="0" presId="urn:microsoft.com/office/officeart/2005/8/layout/chevron2"/>
    <dgm:cxn modelId="{149EE799-39E1-4D62-9937-EEAA127893CE}" type="presParOf" srcId="{22113566-7E25-4FA3-BD5A-4EB1B92818C0}" destId="{05007C03-EDBB-4E87-941D-58878C2C9D54}" srcOrd="6" destOrd="0" presId="urn:microsoft.com/office/officeart/2005/8/layout/chevron2"/>
    <dgm:cxn modelId="{E4728EBA-A294-466F-B46D-751CFE99727B}" type="presParOf" srcId="{05007C03-EDBB-4E87-941D-58878C2C9D54}" destId="{99D1735A-759B-443E-A895-7D38EC47873C}" srcOrd="0" destOrd="0" presId="urn:microsoft.com/office/officeart/2005/8/layout/chevron2"/>
    <dgm:cxn modelId="{C694768D-416A-4A3F-A897-8C195F66A5D7}" type="presParOf" srcId="{05007C03-EDBB-4E87-941D-58878C2C9D54}" destId="{9A60D5AB-990D-4EFB-B469-BAB13BB36759}" srcOrd="1" destOrd="0" presId="urn:microsoft.com/office/officeart/2005/8/layout/chevron2"/>
    <dgm:cxn modelId="{E158B9A1-FA17-4FCE-A74B-4FB58B03A2BD}" type="presParOf" srcId="{22113566-7E25-4FA3-BD5A-4EB1B92818C0}" destId="{F73F2A7B-4B1A-4A59-B9C6-D549E80FDDF6}" srcOrd="7" destOrd="0" presId="urn:microsoft.com/office/officeart/2005/8/layout/chevron2"/>
    <dgm:cxn modelId="{2DB52A09-7396-40DC-A95C-88F1B737C9B2}" type="presParOf" srcId="{22113566-7E25-4FA3-BD5A-4EB1B92818C0}" destId="{2089EDD0-E3EF-4EED-A488-9B8736F889CD}" srcOrd="8" destOrd="0" presId="urn:microsoft.com/office/officeart/2005/8/layout/chevron2"/>
    <dgm:cxn modelId="{36C4CEA2-0CBC-4E8A-834E-9E0B1DFFDB02}" type="presParOf" srcId="{2089EDD0-E3EF-4EED-A488-9B8736F889CD}" destId="{B8AD2733-1730-4185-A2AF-2F8AEF5BCB49}" srcOrd="0" destOrd="0" presId="urn:microsoft.com/office/officeart/2005/8/layout/chevron2"/>
    <dgm:cxn modelId="{0490261F-89E7-4E64-B073-501629BDE949}" type="presParOf" srcId="{2089EDD0-E3EF-4EED-A488-9B8736F889CD}" destId="{438C5CCF-03DD-4FDC-BFDC-F63D5CCB0EAA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1D3DB8-4D3F-4F3B-BA87-A1C0FA06BC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890041E-E0DB-407E-AD61-DD80532A0867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5D9B"/>
              </a:solidFill>
              <a:latin typeface="Trebuchet MS" panose="020B0603020202020204" pitchFamily="34" charset="0"/>
            </a:rPr>
            <a:t>Игровой комплект «Палитра эмоций»</a:t>
          </a:r>
          <a:endParaRPr lang="ru-RU" sz="2400" dirty="0">
            <a:solidFill>
              <a:srgbClr val="005D9B"/>
            </a:solidFill>
            <a:latin typeface="Trebuchet MS" panose="020B0603020202020204" pitchFamily="34" charset="0"/>
          </a:endParaRPr>
        </a:p>
      </dgm:t>
    </dgm:pt>
    <dgm:pt modelId="{1DA93476-5B92-42CB-9E90-2096268145DA}" type="parTrans" cxnId="{FAEFE6E5-D980-47EB-BC81-A3140A43A4AA}">
      <dgm:prSet/>
      <dgm:spPr/>
      <dgm:t>
        <a:bodyPr/>
        <a:lstStyle/>
        <a:p>
          <a:endParaRPr lang="ru-RU"/>
        </a:p>
      </dgm:t>
    </dgm:pt>
    <dgm:pt modelId="{B9C82088-F39F-4135-95C1-A8F06DACC466}" type="sibTrans" cxnId="{FAEFE6E5-D980-47EB-BC81-A3140A43A4AA}">
      <dgm:prSet/>
      <dgm:spPr/>
      <dgm:t>
        <a:bodyPr/>
        <a:lstStyle/>
        <a:p>
          <a:endParaRPr lang="ru-RU"/>
        </a:p>
      </dgm:t>
    </dgm:pt>
    <dgm:pt modelId="{70E89D41-4165-4FBA-B643-D894D9D9713A}">
      <dgm:prSet phldrT="[Текст]" custT="1"/>
      <dgm:spPr/>
      <dgm:t>
        <a:bodyPr/>
        <a:lstStyle/>
        <a:p>
          <a:r>
            <a:rPr lang="ru-RU" sz="2400" dirty="0" err="1" smtClean="0">
              <a:solidFill>
                <a:srgbClr val="005D9B"/>
              </a:solidFill>
              <a:latin typeface="Trebuchet MS" panose="020B0603020202020204" pitchFamily="34" charset="0"/>
            </a:rPr>
            <a:t>Веб</a:t>
          </a:r>
          <a:r>
            <a:rPr lang="ru-RU" sz="2400" dirty="0" smtClean="0">
              <a:solidFill>
                <a:srgbClr val="005D9B"/>
              </a:solidFill>
              <a:latin typeface="Trebuchet MS" panose="020B0603020202020204" pitchFamily="34" charset="0"/>
            </a:rPr>
            <a:t> – игра «Город эмоций»</a:t>
          </a:r>
          <a:endParaRPr lang="ru-RU" sz="2400" dirty="0">
            <a:solidFill>
              <a:srgbClr val="005D9B"/>
            </a:solidFill>
            <a:latin typeface="Trebuchet MS" panose="020B0603020202020204" pitchFamily="34" charset="0"/>
          </a:endParaRPr>
        </a:p>
      </dgm:t>
    </dgm:pt>
    <dgm:pt modelId="{B7C581D6-5589-4AE3-88C7-A8C4A97FA9F3}" type="parTrans" cxnId="{42F9D85C-7DBD-4F93-8B5E-6D35E54A08D2}">
      <dgm:prSet/>
      <dgm:spPr/>
      <dgm:t>
        <a:bodyPr/>
        <a:lstStyle/>
        <a:p>
          <a:endParaRPr lang="ru-RU"/>
        </a:p>
      </dgm:t>
    </dgm:pt>
    <dgm:pt modelId="{37FD4114-FCD8-4E45-8AF7-A52E922D1653}" type="sibTrans" cxnId="{42F9D85C-7DBD-4F93-8B5E-6D35E54A08D2}">
      <dgm:prSet/>
      <dgm:spPr/>
      <dgm:t>
        <a:bodyPr/>
        <a:lstStyle/>
        <a:p>
          <a:endParaRPr lang="ru-RU"/>
        </a:p>
      </dgm:t>
    </dgm:pt>
    <dgm:pt modelId="{01C52672-5D51-4B47-926D-CBCED568305F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5D9B"/>
              </a:solidFill>
              <a:latin typeface="Trebuchet MS" panose="020B0603020202020204" pitchFamily="34" charset="0"/>
            </a:rPr>
            <a:t>«Квадрат эмоций</a:t>
          </a:r>
          <a:r>
            <a:rPr lang="ru-RU" sz="2000" dirty="0" smtClean="0">
              <a:solidFill>
                <a:srgbClr val="005D9B"/>
              </a:solidFill>
              <a:latin typeface="Trebuchet MS" panose="020B0603020202020204" pitchFamily="34" charset="0"/>
            </a:rPr>
            <a:t>»</a:t>
          </a:r>
          <a:endParaRPr lang="ru-RU" sz="2000" dirty="0">
            <a:solidFill>
              <a:srgbClr val="005D9B"/>
            </a:solidFill>
            <a:latin typeface="Trebuchet MS" panose="020B0603020202020204" pitchFamily="34" charset="0"/>
          </a:endParaRPr>
        </a:p>
      </dgm:t>
    </dgm:pt>
    <dgm:pt modelId="{877839A9-9903-44C1-AFF2-4791D42B593C}" type="parTrans" cxnId="{CDF11883-3104-4D2B-9243-44B5994AC67C}">
      <dgm:prSet/>
      <dgm:spPr/>
      <dgm:t>
        <a:bodyPr/>
        <a:lstStyle/>
        <a:p>
          <a:endParaRPr lang="ru-RU"/>
        </a:p>
      </dgm:t>
    </dgm:pt>
    <dgm:pt modelId="{318F3AF3-EFCF-446A-BFD4-77006854788D}" type="sibTrans" cxnId="{CDF11883-3104-4D2B-9243-44B5994AC67C}">
      <dgm:prSet/>
      <dgm:spPr/>
      <dgm:t>
        <a:bodyPr/>
        <a:lstStyle/>
        <a:p>
          <a:endParaRPr lang="ru-RU"/>
        </a:p>
      </dgm:t>
    </dgm:pt>
    <dgm:pt modelId="{12FEA82B-A33C-423E-88BD-6314639F171B}">
      <dgm:prSet custT="1"/>
      <dgm:spPr/>
      <dgm:t>
        <a:bodyPr/>
        <a:lstStyle/>
        <a:p>
          <a:r>
            <a:rPr lang="ru-RU" sz="2400" dirty="0" smtClean="0">
              <a:solidFill>
                <a:srgbClr val="005D9B"/>
              </a:solidFill>
              <a:latin typeface="Trebuchet MS" panose="020B0603020202020204" pitchFamily="34" charset="0"/>
            </a:rPr>
            <a:t>Рабочая тетрадь «Обо мне и для меня»</a:t>
          </a:r>
          <a:endParaRPr lang="ru-RU" sz="2400" dirty="0">
            <a:solidFill>
              <a:srgbClr val="005D9B"/>
            </a:solidFill>
            <a:latin typeface="Trebuchet MS" panose="020B0603020202020204" pitchFamily="34" charset="0"/>
          </a:endParaRPr>
        </a:p>
      </dgm:t>
    </dgm:pt>
    <dgm:pt modelId="{1512A0CA-D2AD-44AF-B43B-7B8466F6B1FC}" type="parTrans" cxnId="{24C03031-0072-4F6B-8C6B-29BA8A2CAD83}">
      <dgm:prSet/>
      <dgm:spPr/>
      <dgm:t>
        <a:bodyPr/>
        <a:lstStyle/>
        <a:p>
          <a:endParaRPr lang="ru-RU"/>
        </a:p>
      </dgm:t>
    </dgm:pt>
    <dgm:pt modelId="{91D0F4DA-4F00-4710-A8A7-7DC5835193B3}" type="sibTrans" cxnId="{24C03031-0072-4F6B-8C6B-29BA8A2CAD83}">
      <dgm:prSet/>
      <dgm:spPr/>
      <dgm:t>
        <a:bodyPr/>
        <a:lstStyle/>
        <a:p>
          <a:endParaRPr lang="ru-RU"/>
        </a:p>
      </dgm:t>
    </dgm:pt>
    <dgm:pt modelId="{581C9D46-861D-4FE9-909E-8D6089A9967E}" type="pres">
      <dgm:prSet presAssocID="{E61D3DB8-4D3F-4F3B-BA87-A1C0FA06BC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D0AC685-484D-4625-97B0-90CEE801623C}" type="pres">
      <dgm:prSet presAssocID="{E61D3DB8-4D3F-4F3B-BA87-A1C0FA06BC7F}" presName="Name1" presStyleCnt="0"/>
      <dgm:spPr/>
      <dgm:t>
        <a:bodyPr/>
        <a:lstStyle/>
        <a:p>
          <a:endParaRPr lang="ru-RU"/>
        </a:p>
      </dgm:t>
    </dgm:pt>
    <dgm:pt modelId="{4A522849-90A4-4D14-B3DA-04E2794D291C}" type="pres">
      <dgm:prSet presAssocID="{E61D3DB8-4D3F-4F3B-BA87-A1C0FA06BC7F}" presName="cycle" presStyleCnt="0"/>
      <dgm:spPr/>
      <dgm:t>
        <a:bodyPr/>
        <a:lstStyle/>
        <a:p>
          <a:endParaRPr lang="ru-RU"/>
        </a:p>
      </dgm:t>
    </dgm:pt>
    <dgm:pt modelId="{3D4ED704-5B0F-496A-A562-999B43055A95}" type="pres">
      <dgm:prSet presAssocID="{E61D3DB8-4D3F-4F3B-BA87-A1C0FA06BC7F}" presName="srcNode" presStyleLbl="node1" presStyleIdx="0" presStyleCnt="4"/>
      <dgm:spPr/>
      <dgm:t>
        <a:bodyPr/>
        <a:lstStyle/>
        <a:p>
          <a:endParaRPr lang="ru-RU"/>
        </a:p>
      </dgm:t>
    </dgm:pt>
    <dgm:pt modelId="{8E7CF63F-30D4-4CCE-8A04-45D6F5EB6806}" type="pres">
      <dgm:prSet presAssocID="{E61D3DB8-4D3F-4F3B-BA87-A1C0FA06BC7F}" presName="conn" presStyleLbl="parChTrans1D2" presStyleIdx="0" presStyleCnt="1"/>
      <dgm:spPr/>
      <dgm:t>
        <a:bodyPr/>
        <a:lstStyle/>
        <a:p>
          <a:endParaRPr lang="ru-RU"/>
        </a:p>
      </dgm:t>
    </dgm:pt>
    <dgm:pt modelId="{538FBF08-36AF-43C4-8766-F5C20A157B87}" type="pres">
      <dgm:prSet presAssocID="{E61D3DB8-4D3F-4F3B-BA87-A1C0FA06BC7F}" presName="extraNode" presStyleLbl="node1" presStyleIdx="0" presStyleCnt="4"/>
      <dgm:spPr/>
      <dgm:t>
        <a:bodyPr/>
        <a:lstStyle/>
        <a:p>
          <a:endParaRPr lang="ru-RU"/>
        </a:p>
      </dgm:t>
    </dgm:pt>
    <dgm:pt modelId="{17E1906E-EA3E-4DC4-A429-B9E3909E6B60}" type="pres">
      <dgm:prSet presAssocID="{E61D3DB8-4D3F-4F3B-BA87-A1C0FA06BC7F}" presName="dstNode" presStyleLbl="node1" presStyleIdx="0" presStyleCnt="4"/>
      <dgm:spPr/>
      <dgm:t>
        <a:bodyPr/>
        <a:lstStyle/>
        <a:p>
          <a:endParaRPr lang="ru-RU"/>
        </a:p>
      </dgm:t>
    </dgm:pt>
    <dgm:pt modelId="{4A0A930F-94BA-4179-93AE-08010BFBD2B4}" type="pres">
      <dgm:prSet presAssocID="{3890041E-E0DB-407E-AD61-DD80532A086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2CD19-BD49-469C-815C-7CF1D12282C4}" type="pres">
      <dgm:prSet presAssocID="{3890041E-E0DB-407E-AD61-DD80532A0867}" presName="accent_1" presStyleCnt="0"/>
      <dgm:spPr/>
      <dgm:t>
        <a:bodyPr/>
        <a:lstStyle/>
        <a:p>
          <a:endParaRPr lang="ru-RU"/>
        </a:p>
      </dgm:t>
    </dgm:pt>
    <dgm:pt modelId="{469FE107-313F-4A91-8F3D-6194D180C24A}" type="pres">
      <dgm:prSet presAssocID="{3890041E-E0DB-407E-AD61-DD80532A0867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FA0E9DA2-06F1-4777-A6E1-42CCF01BE69F}" type="pres">
      <dgm:prSet presAssocID="{70E89D41-4165-4FBA-B643-D894D9D9713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6C69B-CC95-46E3-99D0-072FE070BC30}" type="pres">
      <dgm:prSet presAssocID="{70E89D41-4165-4FBA-B643-D894D9D9713A}" presName="accent_2" presStyleCnt="0"/>
      <dgm:spPr/>
      <dgm:t>
        <a:bodyPr/>
        <a:lstStyle/>
        <a:p>
          <a:endParaRPr lang="ru-RU"/>
        </a:p>
      </dgm:t>
    </dgm:pt>
    <dgm:pt modelId="{E19DE02F-C6A4-476A-BA50-02D4D65EE4C8}" type="pres">
      <dgm:prSet presAssocID="{70E89D41-4165-4FBA-B643-D894D9D9713A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24A3E1FE-C2FC-420A-8966-65BC692CA44C}" type="pres">
      <dgm:prSet presAssocID="{01C52672-5D51-4B47-926D-CBCED568305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B6093-28D2-4E13-83C5-B0CF45E6A744}" type="pres">
      <dgm:prSet presAssocID="{01C52672-5D51-4B47-926D-CBCED568305F}" presName="accent_3" presStyleCnt="0"/>
      <dgm:spPr/>
      <dgm:t>
        <a:bodyPr/>
        <a:lstStyle/>
        <a:p>
          <a:endParaRPr lang="ru-RU"/>
        </a:p>
      </dgm:t>
    </dgm:pt>
    <dgm:pt modelId="{F736B675-033F-4156-866C-4D4D25BC49A0}" type="pres">
      <dgm:prSet presAssocID="{01C52672-5D51-4B47-926D-CBCED568305F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4D0A0EF3-992B-45B6-91F4-0F7672A801E3}" type="pres">
      <dgm:prSet presAssocID="{12FEA82B-A33C-423E-88BD-6314639F171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B576D-DD85-4170-8377-D928094B5E82}" type="pres">
      <dgm:prSet presAssocID="{12FEA82B-A33C-423E-88BD-6314639F171B}" presName="accent_4" presStyleCnt="0"/>
      <dgm:spPr/>
      <dgm:t>
        <a:bodyPr/>
        <a:lstStyle/>
        <a:p>
          <a:endParaRPr lang="ru-RU"/>
        </a:p>
      </dgm:t>
    </dgm:pt>
    <dgm:pt modelId="{B6AD1DE0-F84C-49F4-8974-861CC74E62C4}" type="pres">
      <dgm:prSet presAssocID="{12FEA82B-A33C-423E-88BD-6314639F171B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2F9D85C-7DBD-4F93-8B5E-6D35E54A08D2}" srcId="{E61D3DB8-4D3F-4F3B-BA87-A1C0FA06BC7F}" destId="{70E89D41-4165-4FBA-B643-D894D9D9713A}" srcOrd="1" destOrd="0" parTransId="{B7C581D6-5589-4AE3-88C7-A8C4A97FA9F3}" sibTransId="{37FD4114-FCD8-4E45-8AF7-A52E922D1653}"/>
    <dgm:cxn modelId="{1791A71E-247A-4AE8-94E3-BFE4295C483D}" type="presOf" srcId="{01C52672-5D51-4B47-926D-CBCED568305F}" destId="{24A3E1FE-C2FC-420A-8966-65BC692CA44C}" srcOrd="0" destOrd="0" presId="urn:microsoft.com/office/officeart/2008/layout/VerticalCurvedList"/>
    <dgm:cxn modelId="{FAEFE6E5-D980-47EB-BC81-A3140A43A4AA}" srcId="{E61D3DB8-4D3F-4F3B-BA87-A1C0FA06BC7F}" destId="{3890041E-E0DB-407E-AD61-DD80532A0867}" srcOrd="0" destOrd="0" parTransId="{1DA93476-5B92-42CB-9E90-2096268145DA}" sibTransId="{B9C82088-F39F-4135-95C1-A8F06DACC466}"/>
    <dgm:cxn modelId="{24C03031-0072-4F6B-8C6B-29BA8A2CAD83}" srcId="{E61D3DB8-4D3F-4F3B-BA87-A1C0FA06BC7F}" destId="{12FEA82B-A33C-423E-88BD-6314639F171B}" srcOrd="3" destOrd="0" parTransId="{1512A0CA-D2AD-44AF-B43B-7B8466F6B1FC}" sibTransId="{91D0F4DA-4F00-4710-A8A7-7DC5835193B3}"/>
    <dgm:cxn modelId="{35A589C3-979F-4D91-A872-BE1AB4A40DFE}" type="presOf" srcId="{B9C82088-F39F-4135-95C1-A8F06DACC466}" destId="{8E7CF63F-30D4-4CCE-8A04-45D6F5EB6806}" srcOrd="0" destOrd="0" presId="urn:microsoft.com/office/officeart/2008/layout/VerticalCurvedList"/>
    <dgm:cxn modelId="{9A1401D4-AF19-4557-B641-323AE9D75408}" type="presOf" srcId="{E61D3DB8-4D3F-4F3B-BA87-A1C0FA06BC7F}" destId="{581C9D46-861D-4FE9-909E-8D6089A9967E}" srcOrd="0" destOrd="0" presId="urn:microsoft.com/office/officeart/2008/layout/VerticalCurvedList"/>
    <dgm:cxn modelId="{2048418C-85F5-414D-8FDF-1E693BDEC4C8}" type="presOf" srcId="{70E89D41-4165-4FBA-B643-D894D9D9713A}" destId="{FA0E9DA2-06F1-4777-A6E1-42CCF01BE69F}" srcOrd="0" destOrd="0" presId="urn:microsoft.com/office/officeart/2008/layout/VerticalCurvedList"/>
    <dgm:cxn modelId="{3378FEF9-D186-4431-B033-362B1553181F}" type="presOf" srcId="{3890041E-E0DB-407E-AD61-DD80532A0867}" destId="{4A0A930F-94BA-4179-93AE-08010BFBD2B4}" srcOrd="0" destOrd="0" presId="urn:microsoft.com/office/officeart/2008/layout/VerticalCurvedList"/>
    <dgm:cxn modelId="{EF8CFCB7-7E07-4726-9396-B67833FCB279}" type="presOf" srcId="{12FEA82B-A33C-423E-88BD-6314639F171B}" destId="{4D0A0EF3-992B-45B6-91F4-0F7672A801E3}" srcOrd="0" destOrd="0" presId="urn:microsoft.com/office/officeart/2008/layout/VerticalCurvedList"/>
    <dgm:cxn modelId="{CDF11883-3104-4D2B-9243-44B5994AC67C}" srcId="{E61D3DB8-4D3F-4F3B-BA87-A1C0FA06BC7F}" destId="{01C52672-5D51-4B47-926D-CBCED568305F}" srcOrd="2" destOrd="0" parTransId="{877839A9-9903-44C1-AFF2-4791D42B593C}" sibTransId="{318F3AF3-EFCF-446A-BFD4-77006854788D}"/>
    <dgm:cxn modelId="{B2FC1944-9CE6-4406-BF20-4865F5680B9B}" type="presParOf" srcId="{581C9D46-861D-4FE9-909E-8D6089A9967E}" destId="{CD0AC685-484D-4625-97B0-90CEE801623C}" srcOrd="0" destOrd="0" presId="urn:microsoft.com/office/officeart/2008/layout/VerticalCurvedList"/>
    <dgm:cxn modelId="{DB63F1C9-42DE-4424-8D75-E5858885E605}" type="presParOf" srcId="{CD0AC685-484D-4625-97B0-90CEE801623C}" destId="{4A522849-90A4-4D14-B3DA-04E2794D291C}" srcOrd="0" destOrd="0" presId="urn:microsoft.com/office/officeart/2008/layout/VerticalCurvedList"/>
    <dgm:cxn modelId="{F6776055-E213-4C2D-BBFA-EC0FC2A2200A}" type="presParOf" srcId="{4A522849-90A4-4D14-B3DA-04E2794D291C}" destId="{3D4ED704-5B0F-496A-A562-999B43055A95}" srcOrd="0" destOrd="0" presId="urn:microsoft.com/office/officeart/2008/layout/VerticalCurvedList"/>
    <dgm:cxn modelId="{578AFAD2-B6D1-4BD3-851B-6D04679205BF}" type="presParOf" srcId="{4A522849-90A4-4D14-B3DA-04E2794D291C}" destId="{8E7CF63F-30D4-4CCE-8A04-45D6F5EB6806}" srcOrd="1" destOrd="0" presId="urn:microsoft.com/office/officeart/2008/layout/VerticalCurvedList"/>
    <dgm:cxn modelId="{819C3E2D-E787-45A3-94E1-7EE5A9B5C85E}" type="presParOf" srcId="{4A522849-90A4-4D14-B3DA-04E2794D291C}" destId="{538FBF08-36AF-43C4-8766-F5C20A157B87}" srcOrd="2" destOrd="0" presId="urn:microsoft.com/office/officeart/2008/layout/VerticalCurvedList"/>
    <dgm:cxn modelId="{67E7A616-F41D-48FB-AD7C-776C36FDD4D3}" type="presParOf" srcId="{4A522849-90A4-4D14-B3DA-04E2794D291C}" destId="{17E1906E-EA3E-4DC4-A429-B9E3909E6B60}" srcOrd="3" destOrd="0" presId="urn:microsoft.com/office/officeart/2008/layout/VerticalCurvedList"/>
    <dgm:cxn modelId="{F9FE97B0-E46F-4791-85B6-628165E8376C}" type="presParOf" srcId="{CD0AC685-484D-4625-97B0-90CEE801623C}" destId="{4A0A930F-94BA-4179-93AE-08010BFBD2B4}" srcOrd="1" destOrd="0" presId="urn:microsoft.com/office/officeart/2008/layout/VerticalCurvedList"/>
    <dgm:cxn modelId="{25266BFB-399C-4130-B881-0300DDC5C6D7}" type="presParOf" srcId="{CD0AC685-484D-4625-97B0-90CEE801623C}" destId="{FD92CD19-BD49-469C-815C-7CF1D12282C4}" srcOrd="2" destOrd="0" presId="urn:microsoft.com/office/officeart/2008/layout/VerticalCurvedList"/>
    <dgm:cxn modelId="{4F7741F4-1A2B-469F-83ED-66A89B42DFD8}" type="presParOf" srcId="{FD92CD19-BD49-469C-815C-7CF1D12282C4}" destId="{469FE107-313F-4A91-8F3D-6194D180C24A}" srcOrd="0" destOrd="0" presId="urn:microsoft.com/office/officeart/2008/layout/VerticalCurvedList"/>
    <dgm:cxn modelId="{A7BC3717-79B3-4C3B-BA3B-D50D10162F2D}" type="presParOf" srcId="{CD0AC685-484D-4625-97B0-90CEE801623C}" destId="{FA0E9DA2-06F1-4777-A6E1-42CCF01BE69F}" srcOrd="3" destOrd="0" presId="urn:microsoft.com/office/officeart/2008/layout/VerticalCurvedList"/>
    <dgm:cxn modelId="{F7CF88A7-939B-4C22-AF41-475147C9F706}" type="presParOf" srcId="{CD0AC685-484D-4625-97B0-90CEE801623C}" destId="{2CB6C69B-CC95-46E3-99D0-072FE070BC30}" srcOrd="4" destOrd="0" presId="urn:microsoft.com/office/officeart/2008/layout/VerticalCurvedList"/>
    <dgm:cxn modelId="{B921C0B2-95F1-4D8B-B9C6-C3368D80844C}" type="presParOf" srcId="{2CB6C69B-CC95-46E3-99D0-072FE070BC30}" destId="{E19DE02F-C6A4-476A-BA50-02D4D65EE4C8}" srcOrd="0" destOrd="0" presId="urn:microsoft.com/office/officeart/2008/layout/VerticalCurvedList"/>
    <dgm:cxn modelId="{FF999D57-2E80-4594-9313-A2F2B2F3025D}" type="presParOf" srcId="{CD0AC685-484D-4625-97B0-90CEE801623C}" destId="{24A3E1FE-C2FC-420A-8966-65BC692CA44C}" srcOrd="5" destOrd="0" presId="urn:microsoft.com/office/officeart/2008/layout/VerticalCurvedList"/>
    <dgm:cxn modelId="{DDB15549-B5FB-4C59-A54D-7F0DC9BD4CA0}" type="presParOf" srcId="{CD0AC685-484D-4625-97B0-90CEE801623C}" destId="{F02B6093-28D2-4E13-83C5-B0CF45E6A744}" srcOrd="6" destOrd="0" presId="urn:microsoft.com/office/officeart/2008/layout/VerticalCurvedList"/>
    <dgm:cxn modelId="{4894D945-A063-4351-88A0-E59D6A46655E}" type="presParOf" srcId="{F02B6093-28D2-4E13-83C5-B0CF45E6A744}" destId="{F736B675-033F-4156-866C-4D4D25BC49A0}" srcOrd="0" destOrd="0" presId="urn:microsoft.com/office/officeart/2008/layout/VerticalCurvedList"/>
    <dgm:cxn modelId="{4CC7C340-3A96-4571-9E20-0D8E5044EF54}" type="presParOf" srcId="{CD0AC685-484D-4625-97B0-90CEE801623C}" destId="{4D0A0EF3-992B-45B6-91F4-0F7672A801E3}" srcOrd="7" destOrd="0" presId="urn:microsoft.com/office/officeart/2008/layout/VerticalCurvedList"/>
    <dgm:cxn modelId="{DDBBBE9E-BB5E-4AEC-9EDD-1891C72F4488}" type="presParOf" srcId="{CD0AC685-484D-4625-97B0-90CEE801623C}" destId="{1DBB576D-DD85-4170-8377-D928094B5E82}" srcOrd="8" destOrd="0" presId="urn:microsoft.com/office/officeart/2008/layout/VerticalCurvedList"/>
    <dgm:cxn modelId="{747E132D-9438-434F-8C02-8C364AD21C52}" type="presParOf" srcId="{1DBB576D-DD85-4170-8377-D928094B5E82}" destId="{B6AD1DE0-F84C-49F4-8974-861CC74E62C4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5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microsoft.com/office/2007/relationships/diagramDrawing" Target="../diagrams/drawing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2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" y="1393373"/>
            <a:ext cx="10450286" cy="481832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Содержание модуля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9714" y="1463040"/>
            <a:ext cx="9548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1. Организация работы с классным коллективом.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2. Организация работы  с родителями.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3. Организация предметно – развивающей среды.</a:t>
            </a:r>
          </a:p>
          <a:p>
            <a:endParaRPr lang="ru-RU" sz="2400" dirty="0" smtClean="0">
              <a:latin typeface="Trebuchet MS" pitchFamily="34" charset="0"/>
            </a:endParaRPr>
          </a:p>
          <a:p>
            <a:endParaRPr lang="ru-RU" dirty="0"/>
          </a:p>
        </p:txBody>
      </p:sp>
      <p:pic>
        <p:nvPicPr>
          <p:cNvPr id="7170" name="Picture 2" descr="C:\Users\2\Downloads\IMG_20230428_125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7143" y="3010989"/>
            <a:ext cx="3257005" cy="2442754"/>
          </a:xfrm>
          <a:prstGeom prst="rect">
            <a:avLst/>
          </a:prstGeom>
          <a:noFill/>
        </p:spPr>
      </p:pic>
      <p:pic>
        <p:nvPicPr>
          <p:cNvPr id="7171" name="Picture 3" descr="C:\Users\2\Downloads\IMG-20230503-WA0023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85059">
            <a:off x="6858001" y="2948285"/>
            <a:ext cx="2562217" cy="3106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72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525236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926413762"/>
              </p:ext>
            </p:extLst>
          </p:nvPr>
        </p:nvGraphicFramePr>
        <p:xfrm>
          <a:off x="2930534" y="2308043"/>
          <a:ext cx="8860462" cy="3809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26" y="2552717"/>
            <a:ext cx="483989" cy="4839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74" y="3239827"/>
            <a:ext cx="483989" cy="4839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25" y="3970639"/>
            <a:ext cx="483989" cy="4839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73" y="4712215"/>
            <a:ext cx="483989" cy="483989"/>
          </a:xfrm>
          <a:prstGeom prst="rect">
            <a:avLst/>
          </a:prstGeom>
        </p:spPr>
      </p:pic>
      <p:pic>
        <p:nvPicPr>
          <p:cNvPr id="18" name="Picture 2" descr="C:\Users\2\Downloads\лого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862149" y="692331"/>
            <a:ext cx="8856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Дополнительный материал  «Школы возможностей»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4" name="Picture 2" descr="C:\Users\2\Downloads\IMG-20230503-WA0020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1184" y="1528354"/>
            <a:ext cx="1761308" cy="1761308"/>
          </a:xfrm>
          <a:prstGeom prst="rect">
            <a:avLst/>
          </a:prstGeom>
          <a:noFill/>
        </p:spPr>
      </p:pic>
      <p:pic>
        <p:nvPicPr>
          <p:cNvPr id="8195" name="Picture 3" descr="C:\Users\2\Downloads\IMG_20230428_13074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3588" y="3291840"/>
            <a:ext cx="2151015" cy="1613261"/>
          </a:xfrm>
          <a:prstGeom prst="rect">
            <a:avLst/>
          </a:prstGeom>
          <a:noFill/>
        </p:spPr>
      </p:pic>
      <p:pic>
        <p:nvPicPr>
          <p:cNvPr id="8196" name="Picture 4" descr="C:\Users\2\Downloads\IMG_20230428_125833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66" y="4895305"/>
            <a:ext cx="2355668" cy="1766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0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897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525236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5859916" y="4956643"/>
            <a:ext cx="6270216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14462" y="885825"/>
            <a:ext cx="768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Защита индивидуальных проектов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2\Downloads\18-08-2023_17-44-05\IMG_4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6" y="1771650"/>
            <a:ext cx="2700338" cy="1798425"/>
          </a:xfrm>
          <a:prstGeom prst="rect">
            <a:avLst/>
          </a:prstGeom>
          <a:noFill/>
        </p:spPr>
      </p:pic>
      <p:pic>
        <p:nvPicPr>
          <p:cNvPr id="1027" name="Picture 3" descr="C:\Users\2\Downloads\18-08-2023_17-44-05\IMG_4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592" y="2386013"/>
            <a:ext cx="2939020" cy="1957387"/>
          </a:xfrm>
          <a:prstGeom prst="rect">
            <a:avLst/>
          </a:prstGeom>
          <a:noFill/>
        </p:spPr>
      </p:pic>
      <p:pic>
        <p:nvPicPr>
          <p:cNvPr id="1029" name="Picture 5" descr="C:\Users\2\Downloads\18-08-2023_17-44-05\IMG_42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9325" y="3128964"/>
            <a:ext cx="3057526" cy="2036312"/>
          </a:xfrm>
          <a:prstGeom prst="rect">
            <a:avLst/>
          </a:prstGeom>
          <a:noFill/>
        </p:spPr>
      </p:pic>
      <p:pic>
        <p:nvPicPr>
          <p:cNvPr id="1030" name="Picture 6" descr="C:\Users\2\Downloads\18-08-2023_17-44-05\IMG_42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8175" y="3829050"/>
            <a:ext cx="3486536" cy="2322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84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897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525236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5859916" y="4956643"/>
            <a:ext cx="6270216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14462" y="885825"/>
            <a:ext cx="768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2\Downloads\18-08-2023_17-44-05\IMG_4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700440"/>
            <a:ext cx="7486650" cy="4986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84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176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xmlns="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4511" y="266461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5359853" y="4786312"/>
            <a:ext cx="4532811" cy="9377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 smtClean="0">
                <a:solidFill>
                  <a:srgbClr val="005D9B"/>
                </a:solidFill>
                <a:latin typeface="Trebuchet MS" panose="020B0603020202020204" pitchFamily="34" charset="0"/>
              </a:rPr>
              <a:t>Лакиза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Наталья Владимировна</a:t>
            </a:r>
            <a:r>
              <a:rPr lang="ru-RU" sz="20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</a:p>
          <a:p>
            <a:pPr algn="l"/>
            <a:r>
              <a:rPr lang="ru-RU" sz="20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учитель начальных классов</a:t>
            </a:r>
          </a:p>
          <a:p>
            <a:pPr algn="l"/>
            <a:r>
              <a:rPr lang="ru-RU" sz="20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МБОУ «</a:t>
            </a:r>
            <a:r>
              <a:rPr lang="ru-RU" sz="2000" dirty="0" err="1" smtClean="0">
                <a:solidFill>
                  <a:srgbClr val="005D9B"/>
                </a:solidFill>
                <a:latin typeface="Trebuchet MS" pitchFamily="34" charset="0"/>
              </a:rPr>
              <a:t>Талинская</a:t>
            </a:r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</a:rPr>
              <a:t> СОШ</a:t>
            </a:r>
            <a:r>
              <a:rPr lang="ru-RU" sz="2000" dirty="0" smtClean="0">
                <a:solidFill>
                  <a:srgbClr val="005D9B"/>
                </a:solidFill>
                <a:latin typeface="Trebuchet MS" pitchFamily="34" charset="0"/>
              </a:rPr>
              <a:t>»</a:t>
            </a:r>
            <a:endParaRPr lang="ru-RU" sz="2000" dirty="0" smtClean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764053" y="3580049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«Школа развития личностного потенциала» </a:t>
            </a:r>
          </a:p>
          <a:p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- механизм инновационного развития общеобразовательной организации» </a:t>
            </a:r>
            <a:endParaRPr lang="ru-RU" sz="2400" dirty="0" smtClean="0">
              <a:solidFill>
                <a:srgbClr val="005D9B"/>
              </a:solidFill>
              <a:latin typeface="Trebuchet MS" pitchFamily="34" charset="0"/>
            </a:endParaRPr>
          </a:p>
          <a:p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(из опыта работы МБОУ «</a:t>
            </a:r>
            <a:r>
              <a:rPr lang="ru-RU" sz="2400" b="1" dirty="0" err="1" smtClean="0">
                <a:solidFill>
                  <a:srgbClr val="005D9B"/>
                </a:solidFill>
                <a:latin typeface="Trebuchet MS" pitchFamily="34" charset="0"/>
              </a:rPr>
              <a:t>Талинская</a:t>
            </a:r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 СОШ»)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2050" name="Picture 2" descr="C:\Users\2\Downloads\лог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3711" y="2861110"/>
            <a:ext cx="1695775" cy="1699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06"/>
            <a:ext cx="12192000" cy="1058861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потенциала»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06798"/>
            <a:ext cx="9980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rebuchet MS" pitchFamily="34" charset="0"/>
              </a:rPr>
              <a:t>2019 -2020  учебный  год - участник программы  по развитию личностного потенциала  при содействии Благотворительного фонда  Сбербанка «Вклад в будущее».</a:t>
            </a:r>
            <a:endParaRPr lang="ru-RU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28358" y="6858000"/>
            <a:ext cx="30066705" cy="2160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1720" y="1650533"/>
            <a:ext cx="6821115" cy="490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C:\Users\Людмила\Desktop\Эмблема школе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2462" y="3829501"/>
            <a:ext cx="2942790" cy="284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SCN6420.JPG"/>
          <p:cNvPicPr>
            <a:picLocks noChangeAspect="1"/>
          </p:cNvPicPr>
          <p:nvPr/>
        </p:nvPicPr>
        <p:blipFill>
          <a:blip r:embed="rId7" cstate="print"/>
          <a:srcRect r="6251" b="10495"/>
          <a:stretch>
            <a:fillRect/>
          </a:stretch>
        </p:blipFill>
        <p:spPr>
          <a:xfrm rot="591195">
            <a:off x="315239" y="3966096"/>
            <a:ext cx="3225271" cy="174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58218">
            <a:off x="291460" y="1904439"/>
            <a:ext cx="3357577" cy="17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 descr="C:\Users\2\Downloads\лого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63580" y="1411940"/>
            <a:ext cx="762255" cy="763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77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B4CEA81-303F-51A2-3472-FA96BA368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281395" y="692331"/>
            <a:ext cx="954826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281703787"/>
              </p:ext>
            </p:extLst>
          </p:nvPr>
        </p:nvGraphicFramePr>
        <p:xfrm>
          <a:off x="4520141" y="2542621"/>
          <a:ext cx="6737160" cy="376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2" descr="C:\Users\2\Downloads\лог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29109" y="1293224"/>
            <a:ext cx="992777" cy="99479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22069" y="685800"/>
            <a:ext cx="9653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2022 год   -  присвоен статус «Центр развития личностного потенциала»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6628" y="1569685"/>
            <a:ext cx="6971982" cy="50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81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9109" y="1293224"/>
            <a:ext cx="992777" cy="99479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13954" y="574766"/>
            <a:ext cx="9235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Образовательное решение центра развития личностного потенциала  МБОУ «</a:t>
            </a:r>
            <a:r>
              <a:rPr lang="ru-RU" sz="2800" b="1" dirty="0" err="1" smtClean="0">
                <a:solidFill>
                  <a:schemeClr val="bg1"/>
                </a:solidFill>
                <a:latin typeface="Trebuchet MS" pitchFamily="34" charset="0"/>
              </a:rPr>
              <a:t>Талинская</a:t>
            </a:r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 СОШ»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81051" y="1972491"/>
            <a:ext cx="83079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5D9B"/>
                </a:solidFill>
                <a:latin typeface="Trebuchet MS" pitchFamily="34" charset="0"/>
              </a:rPr>
              <a:t> «Школа развития личностного потенциала»</a:t>
            </a:r>
            <a:endParaRPr lang="ru-RU" sz="4400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4098" name="Picture 2" descr="C:\Users\2\Downloads\IMG-20230503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218" y="3095897"/>
            <a:ext cx="2978332" cy="2978332"/>
          </a:xfrm>
          <a:prstGeom prst="rect">
            <a:avLst/>
          </a:prstGeom>
          <a:noFill/>
        </p:spPr>
      </p:pic>
      <p:pic>
        <p:nvPicPr>
          <p:cNvPr id="4099" name="Picture 3" descr="C:\Users\2\Downloads\IMG_20230428_125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258" y="3667398"/>
            <a:ext cx="3923211" cy="2942408"/>
          </a:xfrm>
          <a:prstGeom prst="rect">
            <a:avLst/>
          </a:prstGeom>
          <a:noFill/>
        </p:spPr>
      </p:pic>
      <p:pic>
        <p:nvPicPr>
          <p:cNvPr id="4100" name="Picture 4" descr="C:\Users\2\Downloads\IMG_20230428_1307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1407" y="4140926"/>
            <a:ext cx="3370216" cy="2527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00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4088258098"/>
              </p:ext>
            </p:extLst>
          </p:nvPr>
        </p:nvGraphicFramePr>
        <p:xfrm>
          <a:off x="1214845" y="1724297"/>
          <a:ext cx="8593939" cy="4767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55B62EA-33C2-40BA-4275-73D61ADEEF27}"/>
              </a:ext>
            </a:extLst>
          </p:cNvPr>
          <p:cNvSpPr txBox="1">
            <a:spLocks/>
          </p:cNvSpPr>
          <p:nvPr/>
        </p:nvSpPr>
        <p:spPr>
          <a:xfrm>
            <a:off x="199873" y="2729499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163660B-4442-6DAD-E182-83BBC3A91C32}"/>
              </a:ext>
            </a:extLst>
          </p:cNvPr>
          <p:cNvSpPr txBox="1">
            <a:spLocks/>
          </p:cNvSpPr>
          <p:nvPr/>
        </p:nvSpPr>
        <p:spPr>
          <a:xfrm>
            <a:off x="3006047" y="2744373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642796BF-586C-B2BD-FD21-2EBA46D45F99}"/>
              </a:ext>
            </a:extLst>
          </p:cNvPr>
          <p:cNvSpPr txBox="1">
            <a:spLocks/>
          </p:cNvSpPr>
          <p:nvPr/>
        </p:nvSpPr>
        <p:spPr>
          <a:xfrm>
            <a:off x="6096000" y="2729499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C85EA11C-06CD-5025-B972-EE5C19D69A66}"/>
              </a:ext>
            </a:extLst>
          </p:cNvPr>
          <p:cNvSpPr txBox="1">
            <a:spLocks/>
          </p:cNvSpPr>
          <p:nvPr/>
        </p:nvSpPr>
        <p:spPr>
          <a:xfrm>
            <a:off x="8978588" y="2729499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6754" y="666207"/>
            <a:ext cx="9823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Обучающий курс «Реализация основных направлений программы развития личностного потенциала  в образовательной среде»</a:t>
            </a:r>
            <a:endParaRPr lang="ru-RU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3" name="Picture 2" descr="C:\Users\2\Downloads\лог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664823" y="2090057"/>
            <a:ext cx="47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rebuchet MS" pitchFamily="34" charset="0"/>
              </a:rPr>
              <a:t>          </a:t>
            </a:r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Основные модули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61537" y="4782805"/>
            <a:ext cx="848314" cy="113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38651" y="4794069"/>
            <a:ext cx="849086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10495" y="4842641"/>
            <a:ext cx="1559524" cy="8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3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5" y="1079864"/>
            <a:ext cx="11237952" cy="524255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035B1B7A-27D9-7D57-6358-49D1029E3E46}"/>
              </a:ext>
            </a:extLst>
          </p:cNvPr>
          <p:cNvSpPr txBox="1">
            <a:spLocks/>
          </p:cNvSpPr>
          <p:nvPr/>
        </p:nvSpPr>
        <p:spPr>
          <a:xfrm>
            <a:off x="594352" y="5921049"/>
            <a:ext cx="4273738" cy="48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3108960" y="1477865"/>
            <a:ext cx="4635429" cy="1055200"/>
          </a:xfrm>
          <a:prstGeom prst="downArrowCallou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Цели и задачи: 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382" y="209005"/>
            <a:ext cx="9313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D9B"/>
                </a:solidFill>
                <a:latin typeface="Trebuchet MS" pitchFamily="34" charset="0"/>
              </a:rPr>
              <a:t>Модуль «Формирование 4К компетенций в урочной деятельности»</a:t>
            </a:r>
            <a:endParaRPr lang="ru-RU" sz="24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pic>
        <p:nvPicPr>
          <p:cNvPr id="15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graphicFrame>
        <p:nvGraphicFramePr>
          <p:cNvPr id="17" name="Схема 16"/>
          <p:cNvGraphicFramePr/>
          <p:nvPr/>
        </p:nvGraphicFramePr>
        <p:xfrm>
          <a:off x="2005874" y="2782389"/>
          <a:ext cx="8128000" cy="2886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36906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" y="1393373"/>
            <a:ext cx="10450286" cy="481832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Содержание модуля</a:t>
            </a:r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9714" y="1463040"/>
            <a:ext cx="9548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1. Компетенции  4К, как часть образовательного процесса.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2. Методические рекомендации  по построению урока, направленного на формирование 4К – компетенций.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3. Эффективные педагогические техники  для проектирования уроков.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itchFamily="34" charset="0"/>
              </a:rPr>
              <a:t>4. Формирование и оценка компетенций «4К».</a:t>
            </a:r>
          </a:p>
          <a:p>
            <a:endParaRPr lang="ru-RU" dirty="0"/>
          </a:p>
        </p:txBody>
      </p:sp>
      <p:pic>
        <p:nvPicPr>
          <p:cNvPr id="6146" name="Picture 2" descr="C:\Users\2\Downloads\IMG-20230503-WA0025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1238" y="3956511"/>
            <a:ext cx="2359666" cy="2104654"/>
          </a:xfrm>
          <a:prstGeom prst="rect">
            <a:avLst/>
          </a:prstGeom>
          <a:noFill/>
        </p:spPr>
      </p:pic>
      <p:pic>
        <p:nvPicPr>
          <p:cNvPr id="6147" name="Picture 3" descr="C:\Users\2\Downloads\IMG_20230428_1257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4012" y="3984170"/>
            <a:ext cx="2769326" cy="2076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72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rgbClr val="005D9B"/>
                </a:solidFill>
                <a:latin typeface="Trebuchet MS" pitchFamily="34" charset="0"/>
              </a:rPr>
              <a:t>Модуль «Организация 4Д во внеурочной деятельности» </a:t>
            </a:r>
          </a:p>
          <a:p>
            <a:pPr algn="l"/>
            <a:endParaRPr lang="ru-RU" sz="1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2\Downloads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5235" y="1267099"/>
            <a:ext cx="992777" cy="994796"/>
          </a:xfrm>
          <a:prstGeom prst="rect">
            <a:avLst/>
          </a:prstGeom>
          <a:noFill/>
        </p:spPr>
      </p:pic>
      <p:sp>
        <p:nvSpPr>
          <p:cNvPr id="11" name="Выноска со стрелкой вниз 10"/>
          <p:cNvSpPr/>
          <p:nvPr/>
        </p:nvSpPr>
        <p:spPr>
          <a:xfrm>
            <a:off x="2429691" y="1477865"/>
            <a:ext cx="6426925" cy="1055200"/>
          </a:xfrm>
          <a:prstGeom prst="downArrowCallou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200" b="1" dirty="0" smtClean="0">
                <a:solidFill>
                  <a:srgbClr val="005D9B"/>
                </a:solidFill>
                <a:latin typeface="Trebuchet MS" pitchFamily="34" charset="0"/>
              </a:rPr>
              <a:t>Социально – эмоциональное развитие детей </a:t>
            </a:r>
            <a:endParaRPr lang="ru-RU" sz="2200" b="1" dirty="0">
              <a:solidFill>
                <a:srgbClr val="005D9B"/>
              </a:solidFill>
              <a:latin typeface="Trebuchet MS" pitchFamily="34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1815737" y="2671763"/>
          <a:ext cx="8344263" cy="3466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19079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353</Words>
  <Application>Microsoft Office PowerPoint</Application>
  <PresentationFormat>Произвольный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Прядко ЛИ</cp:lastModifiedBy>
  <cp:revision>168</cp:revision>
  <cp:lastPrinted>2023-07-12T12:50:19Z</cp:lastPrinted>
  <dcterms:created xsi:type="dcterms:W3CDTF">2023-03-23T08:12:55Z</dcterms:created>
  <dcterms:modified xsi:type="dcterms:W3CDTF">2023-08-18T17:12:54Z</dcterms:modified>
</cp:coreProperties>
</file>